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4"/>
    <p:sldMasterId id="2147483698" r:id="rId5"/>
    <p:sldMasterId id="2147483801" r:id="rId6"/>
  </p:sldMasterIdLst>
  <p:notesMasterIdLst>
    <p:notesMasterId r:id="rId25"/>
  </p:notesMasterIdLst>
  <p:handoutMasterIdLst>
    <p:handoutMasterId r:id="rId26"/>
  </p:handoutMasterIdLst>
  <p:sldIdLst>
    <p:sldId id="614" r:id="rId7"/>
    <p:sldId id="573" r:id="rId8"/>
    <p:sldId id="2058" r:id="rId9"/>
    <p:sldId id="582" r:id="rId10"/>
    <p:sldId id="2059" r:id="rId11"/>
    <p:sldId id="2069" r:id="rId12"/>
    <p:sldId id="2081" r:id="rId13"/>
    <p:sldId id="2070" r:id="rId14"/>
    <p:sldId id="2082" r:id="rId15"/>
    <p:sldId id="2071" r:id="rId16"/>
    <p:sldId id="2072" r:id="rId17"/>
    <p:sldId id="2067" r:id="rId18"/>
    <p:sldId id="2073" r:id="rId19"/>
    <p:sldId id="2080" r:id="rId20"/>
    <p:sldId id="2076" r:id="rId21"/>
    <p:sldId id="2078" r:id="rId22"/>
    <p:sldId id="2079" r:id="rId23"/>
    <p:sldId id="520" r:id="rId24"/>
  </p:sldIdLst>
  <p:sldSz cx="12192000" cy="6858000"/>
  <p:notesSz cx="6797675" cy="9928225"/>
  <p:defaultTextStyle>
    <a:defPPr>
      <a:defRPr lang="de-DE"/>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an Zihlmann" initials="LZ" lastIdx="1" clrIdx="0">
    <p:extLst>
      <p:ext uri="{19B8F6BF-5375-455C-9EA6-DF929625EA0E}">
        <p15:presenceInfo xmlns:p15="http://schemas.microsoft.com/office/powerpoint/2012/main" userId="0d04776198b334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1C7"/>
    <a:srgbClr val="2A81C6"/>
    <a:srgbClr val="DAEDEF"/>
    <a:srgbClr val="D1D1F0"/>
    <a:srgbClr val="65645F"/>
    <a:srgbClr val="35A6FF"/>
    <a:srgbClr val="0F7EC6"/>
    <a:srgbClr val="049BBF"/>
    <a:srgbClr val="025F70"/>
    <a:srgbClr val="75B1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DACF7E-9CA8-463D-80A4-81EB24BD635F}" v="1" dt="2025-05-13T07:11:48.69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82"/>
    <p:restoredTop sz="94697"/>
  </p:normalViewPr>
  <p:slideViewPr>
    <p:cSldViewPr snapToGrid="0">
      <p:cViewPr varScale="1">
        <p:scale>
          <a:sx n="87" d="100"/>
          <a:sy n="87" d="100"/>
        </p:scale>
        <p:origin x="64" y="2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desch" userId="2064204c-0439-4872-8f32-b6ecfc763925" providerId="ADAL" clId="{D80874F0-1BD0-4B90-8808-ED0AA843CD31}"/>
    <pc:docChg chg="undo redo custSel addSld delSld modSld sldOrd">
      <pc:chgData name="julia.desch" userId="2064204c-0439-4872-8f32-b6ecfc763925" providerId="ADAL" clId="{D80874F0-1BD0-4B90-8808-ED0AA843CD31}" dt="2025-03-20T12:17:20.971" v="2208" actId="20577"/>
      <pc:docMkLst>
        <pc:docMk/>
      </pc:docMkLst>
      <pc:sldChg chg="modSp add del">
        <pc:chgData name="julia.desch" userId="2064204c-0439-4872-8f32-b6ecfc763925" providerId="ADAL" clId="{D80874F0-1BD0-4B90-8808-ED0AA843CD31}" dt="2025-03-20T09:24:51.878" v="874" actId="47"/>
        <pc:sldMkLst>
          <pc:docMk/>
          <pc:sldMk cId="3836043402" sldId="259"/>
        </pc:sldMkLst>
      </pc:sldChg>
      <pc:sldChg chg="add del">
        <pc:chgData name="julia.desch" userId="2064204c-0439-4872-8f32-b6ecfc763925" providerId="ADAL" clId="{D80874F0-1BD0-4B90-8808-ED0AA843CD31}" dt="2025-03-20T09:26:18.531" v="894" actId="47"/>
        <pc:sldMkLst>
          <pc:docMk/>
          <pc:sldMk cId="552038991" sldId="260"/>
        </pc:sldMkLst>
      </pc:sldChg>
      <pc:sldChg chg="add del">
        <pc:chgData name="julia.desch" userId="2064204c-0439-4872-8f32-b6ecfc763925" providerId="ADAL" clId="{D80874F0-1BD0-4B90-8808-ED0AA843CD31}" dt="2025-03-20T09:25:52.832" v="888" actId="47"/>
        <pc:sldMkLst>
          <pc:docMk/>
          <pc:sldMk cId="3542321782" sldId="262"/>
        </pc:sldMkLst>
      </pc:sldChg>
      <pc:sldChg chg="add del">
        <pc:chgData name="julia.desch" userId="2064204c-0439-4872-8f32-b6ecfc763925" providerId="ADAL" clId="{D80874F0-1BD0-4B90-8808-ED0AA843CD31}" dt="2025-03-20T09:25:31.733" v="882" actId="47"/>
        <pc:sldMkLst>
          <pc:docMk/>
          <pc:sldMk cId="1739213604" sldId="263"/>
        </pc:sldMkLst>
      </pc:sldChg>
      <pc:sldChg chg="add del">
        <pc:chgData name="julia.desch" userId="2064204c-0439-4872-8f32-b6ecfc763925" providerId="ADAL" clId="{D80874F0-1BD0-4B90-8808-ED0AA843CD31}" dt="2025-03-20T09:26:43.104" v="902" actId="47"/>
        <pc:sldMkLst>
          <pc:docMk/>
          <pc:sldMk cId="2235213365" sldId="265"/>
        </pc:sldMkLst>
      </pc:sldChg>
      <pc:sldChg chg="delSp modSp mod">
        <pc:chgData name="julia.desch" userId="2064204c-0439-4872-8f32-b6ecfc763925" providerId="ADAL" clId="{D80874F0-1BD0-4B90-8808-ED0AA843CD31}" dt="2025-03-20T07:18:02.061" v="362" actId="20577"/>
        <pc:sldMkLst>
          <pc:docMk/>
          <pc:sldMk cId="2179955452" sldId="582"/>
        </pc:sldMkLst>
        <pc:spChg chg="mod">
          <ac:chgData name="julia.desch" userId="2064204c-0439-4872-8f32-b6ecfc763925" providerId="ADAL" clId="{D80874F0-1BD0-4B90-8808-ED0AA843CD31}" dt="2025-03-20T07:17:32.062" v="344" actId="1035"/>
          <ac:spMkLst>
            <pc:docMk/>
            <pc:sldMk cId="2179955452" sldId="582"/>
            <ac:spMk id="2" creationId="{F32DACD7-F31F-BAC0-98E2-E8401519E827}"/>
          </ac:spMkLst>
        </pc:spChg>
        <pc:spChg chg="mod">
          <ac:chgData name="julia.desch" userId="2064204c-0439-4872-8f32-b6ecfc763925" providerId="ADAL" clId="{D80874F0-1BD0-4B90-8808-ED0AA843CD31}" dt="2025-03-20T07:17:08.223" v="236" actId="1036"/>
          <ac:spMkLst>
            <pc:docMk/>
            <pc:sldMk cId="2179955452" sldId="582"/>
            <ac:spMk id="3" creationId="{00000000-0000-0000-0000-000000000000}"/>
          </ac:spMkLst>
        </pc:spChg>
        <pc:spChg chg="mod">
          <ac:chgData name="julia.desch" userId="2064204c-0439-4872-8f32-b6ecfc763925" providerId="ADAL" clId="{D80874F0-1BD0-4B90-8808-ED0AA843CD31}" dt="2025-03-20T07:17:32.062" v="344" actId="1035"/>
          <ac:spMkLst>
            <pc:docMk/>
            <pc:sldMk cId="2179955452" sldId="582"/>
            <ac:spMk id="6" creationId="{1DC260CE-EA75-7B33-71E2-5CDB4AFBB0B1}"/>
          </ac:spMkLst>
        </pc:spChg>
        <pc:graphicFrameChg chg="mod modGraphic">
          <ac:chgData name="julia.desch" userId="2064204c-0439-4872-8f32-b6ecfc763925" providerId="ADAL" clId="{D80874F0-1BD0-4B90-8808-ED0AA843CD31}" dt="2025-03-20T07:18:02.061" v="362" actId="20577"/>
          <ac:graphicFrameMkLst>
            <pc:docMk/>
            <pc:sldMk cId="2179955452" sldId="582"/>
            <ac:graphicFrameMk id="83" creationId="{206C3ABA-45F9-FB15-B3F7-A3DE65EA651A}"/>
          </ac:graphicFrameMkLst>
        </pc:graphicFrameChg>
      </pc:sldChg>
      <pc:sldChg chg="modSp mod">
        <pc:chgData name="julia.desch" userId="2064204c-0439-4872-8f32-b6ecfc763925" providerId="ADAL" clId="{D80874F0-1BD0-4B90-8808-ED0AA843CD31}" dt="2025-03-20T07:10:01.254" v="8" actId="207"/>
        <pc:sldMkLst>
          <pc:docMk/>
          <pc:sldMk cId="3361190729" sldId="614"/>
        </pc:sldMkLst>
        <pc:spChg chg="mod">
          <ac:chgData name="julia.desch" userId="2064204c-0439-4872-8f32-b6ecfc763925" providerId="ADAL" clId="{D80874F0-1BD0-4B90-8808-ED0AA843CD31}" dt="2025-03-20T07:10:01.254" v="8" actId="207"/>
          <ac:spMkLst>
            <pc:docMk/>
            <pc:sldMk cId="3361190729" sldId="614"/>
            <ac:spMk id="10" creationId="{00000000-0000-0000-0000-000000000000}"/>
          </ac:spMkLst>
        </pc:spChg>
      </pc:sldChg>
      <pc:sldChg chg="modSp mod">
        <pc:chgData name="julia.desch" userId="2064204c-0439-4872-8f32-b6ecfc763925" providerId="ADAL" clId="{D80874F0-1BD0-4B90-8808-ED0AA843CD31}" dt="2025-03-20T07:10:20.917" v="65" actId="14100"/>
        <pc:sldMkLst>
          <pc:docMk/>
          <pc:sldMk cId="1669936773" sldId="2058"/>
        </pc:sldMkLst>
        <pc:spChg chg="mod">
          <ac:chgData name="julia.desch" userId="2064204c-0439-4872-8f32-b6ecfc763925" providerId="ADAL" clId="{D80874F0-1BD0-4B90-8808-ED0AA843CD31}" dt="2025-03-20T07:10:20.917" v="65" actId="14100"/>
          <ac:spMkLst>
            <pc:docMk/>
            <pc:sldMk cId="1669936773" sldId="2058"/>
            <ac:spMk id="11" creationId="{E65DFF49-15FF-A849-AB25-3F06233AA7DC}"/>
          </ac:spMkLst>
        </pc:spChg>
      </pc:sldChg>
      <pc:sldChg chg="addSp modSp mod modAnim">
        <pc:chgData name="julia.desch" userId="2064204c-0439-4872-8f32-b6ecfc763925" providerId="ADAL" clId="{D80874F0-1BD0-4B90-8808-ED0AA843CD31}" dt="2025-03-20T12:17:20.971" v="2208" actId="20577"/>
        <pc:sldMkLst>
          <pc:docMk/>
          <pc:sldMk cId="3677224279" sldId="2059"/>
        </pc:sldMkLst>
        <pc:spChg chg="mod">
          <ac:chgData name="julia.desch" userId="2064204c-0439-4872-8f32-b6ecfc763925" providerId="ADAL" clId="{D80874F0-1BD0-4B90-8808-ED0AA843CD31}" dt="2025-03-20T07:19:37.274" v="387" actId="1035"/>
          <ac:spMkLst>
            <pc:docMk/>
            <pc:sldMk cId="3677224279" sldId="2059"/>
            <ac:spMk id="7" creationId="{56ADC534-0B5D-8B2F-5731-2B1185615D44}"/>
          </ac:spMkLst>
        </pc:spChg>
        <pc:graphicFrameChg chg="mod modGraphic">
          <ac:chgData name="julia.desch" userId="2064204c-0439-4872-8f32-b6ecfc763925" providerId="ADAL" clId="{D80874F0-1BD0-4B90-8808-ED0AA843CD31}" dt="2025-03-20T12:17:20.971" v="2208" actId="20577"/>
          <ac:graphicFrameMkLst>
            <pc:docMk/>
            <pc:sldMk cId="3677224279" sldId="2059"/>
            <ac:graphicFrameMk id="2" creationId="{6E99C74C-3339-E71F-7647-418CC7F8AD70}"/>
          </ac:graphicFrameMkLst>
        </pc:graphicFrameChg>
        <pc:picChg chg="mod">
          <ac:chgData name="julia.desch" userId="2064204c-0439-4872-8f32-b6ecfc763925" providerId="ADAL" clId="{D80874F0-1BD0-4B90-8808-ED0AA843CD31}" dt="2025-03-20T11:14:20.355" v="2152" actId="1036"/>
          <ac:picMkLst>
            <pc:docMk/>
            <pc:sldMk cId="3677224279" sldId="2059"/>
            <ac:picMk id="18" creationId="{67B95DFD-8CA8-1DD4-DE4D-CB5083E1310D}"/>
          </ac:picMkLst>
        </pc:picChg>
        <pc:picChg chg="mod">
          <ac:chgData name="julia.desch" userId="2064204c-0439-4872-8f32-b6ecfc763925" providerId="ADAL" clId="{D80874F0-1BD0-4B90-8808-ED0AA843CD31}" dt="2025-03-20T11:14:10.491" v="2138" actId="1035"/>
          <ac:picMkLst>
            <pc:docMk/>
            <pc:sldMk cId="3677224279" sldId="2059"/>
            <ac:picMk id="19" creationId="{9071AAE9-42FA-B5C6-6B20-AAA14A737515}"/>
          </ac:picMkLst>
        </pc:picChg>
        <pc:picChg chg="mod">
          <ac:chgData name="julia.desch" userId="2064204c-0439-4872-8f32-b6ecfc763925" providerId="ADAL" clId="{D80874F0-1BD0-4B90-8808-ED0AA843CD31}" dt="2025-03-20T11:14:12.229" v="2144" actId="1035"/>
          <ac:picMkLst>
            <pc:docMk/>
            <pc:sldMk cId="3677224279" sldId="2059"/>
            <ac:picMk id="20" creationId="{01D03120-0BAD-EE8E-818B-98A972CCDD89}"/>
          </ac:picMkLst>
        </pc:picChg>
        <pc:picChg chg="mod">
          <ac:chgData name="julia.desch" userId="2064204c-0439-4872-8f32-b6ecfc763925" providerId="ADAL" clId="{D80874F0-1BD0-4B90-8808-ED0AA843CD31}" dt="2025-03-20T11:14:13.556" v="2147" actId="1035"/>
          <ac:picMkLst>
            <pc:docMk/>
            <pc:sldMk cId="3677224279" sldId="2059"/>
            <ac:picMk id="21" creationId="{69DB68F6-BE5A-14E2-B4E5-2E0D954D77F7}"/>
          </ac:picMkLst>
        </pc:picChg>
        <pc:picChg chg="mod">
          <ac:chgData name="julia.desch" userId="2064204c-0439-4872-8f32-b6ecfc763925" providerId="ADAL" clId="{D80874F0-1BD0-4B90-8808-ED0AA843CD31}" dt="2025-03-20T11:14:03.202" v="2131" actId="1035"/>
          <ac:picMkLst>
            <pc:docMk/>
            <pc:sldMk cId="3677224279" sldId="2059"/>
            <ac:picMk id="22" creationId="{A0FA58C2-4795-837B-739C-59F52ED9BD37}"/>
          </ac:picMkLst>
        </pc:picChg>
        <pc:picChg chg="add mod">
          <ac:chgData name="julia.desch" userId="2064204c-0439-4872-8f32-b6ecfc763925" providerId="ADAL" clId="{D80874F0-1BD0-4B90-8808-ED0AA843CD31}" dt="2025-03-20T11:13:46.875" v="2126" actId="1076"/>
          <ac:picMkLst>
            <pc:docMk/>
            <pc:sldMk cId="3677224279" sldId="2059"/>
            <ac:picMk id="1026" creationId="{99F48BBE-77AB-C4DE-402E-0955788E6CAD}"/>
          </ac:picMkLst>
        </pc:picChg>
      </pc:sldChg>
      <pc:sldChg chg="modSp new del mod">
        <pc:chgData name="julia.desch" userId="2064204c-0439-4872-8f32-b6ecfc763925" providerId="ADAL" clId="{D80874F0-1BD0-4B90-8808-ED0AA843CD31}" dt="2025-03-20T07:41:26.688" v="842" actId="47"/>
        <pc:sldMkLst>
          <pc:docMk/>
          <pc:sldMk cId="2871566276" sldId="2060"/>
        </pc:sldMkLst>
      </pc:sldChg>
      <pc:sldChg chg="del">
        <pc:chgData name="julia.desch" userId="2064204c-0439-4872-8f32-b6ecfc763925" providerId="ADAL" clId="{D80874F0-1BD0-4B90-8808-ED0AA843CD31}" dt="2025-03-20T07:23:10.155" v="455" actId="47"/>
        <pc:sldMkLst>
          <pc:docMk/>
          <pc:sldMk cId="2720898626" sldId="2062"/>
        </pc:sldMkLst>
      </pc:sldChg>
      <pc:sldChg chg="del">
        <pc:chgData name="julia.desch" userId="2064204c-0439-4872-8f32-b6ecfc763925" providerId="ADAL" clId="{D80874F0-1BD0-4B90-8808-ED0AA843CD31}" dt="2025-03-20T07:23:12.112" v="456" actId="47"/>
        <pc:sldMkLst>
          <pc:docMk/>
          <pc:sldMk cId="3387100660" sldId="2063"/>
        </pc:sldMkLst>
      </pc:sldChg>
      <pc:sldChg chg="addSp delSp modSp add mod">
        <pc:chgData name="julia.desch" userId="2064204c-0439-4872-8f32-b6ecfc763925" providerId="ADAL" clId="{D80874F0-1BD0-4B90-8808-ED0AA843CD31}" dt="2025-03-20T10:16:54.652" v="1921" actId="1076"/>
        <pc:sldMkLst>
          <pc:docMk/>
          <pc:sldMk cId="3521849801" sldId="2067"/>
        </pc:sldMkLst>
        <pc:spChg chg="mod">
          <ac:chgData name="julia.desch" userId="2064204c-0439-4872-8f32-b6ecfc763925" providerId="ADAL" clId="{D80874F0-1BD0-4B90-8808-ED0AA843CD31}" dt="2025-03-20T10:16:05.565" v="1900" actId="1038"/>
          <ac:spMkLst>
            <pc:docMk/>
            <pc:sldMk cId="3521849801" sldId="2067"/>
            <ac:spMk id="2" creationId="{5731995D-A87A-E4CA-C1C2-4D5E52D36B5D}"/>
          </ac:spMkLst>
        </pc:spChg>
        <pc:spChg chg="mod">
          <ac:chgData name="julia.desch" userId="2064204c-0439-4872-8f32-b6ecfc763925" providerId="ADAL" clId="{D80874F0-1BD0-4B90-8808-ED0AA843CD31}" dt="2025-03-20T09:40:57.300" v="1238" actId="113"/>
          <ac:spMkLst>
            <pc:docMk/>
            <pc:sldMk cId="3521849801" sldId="2067"/>
            <ac:spMk id="3" creationId="{D26259D7-AAEE-A6D5-BB00-DED8A8F38D4B}"/>
          </ac:spMkLst>
        </pc:spChg>
        <pc:spChg chg="add mod">
          <ac:chgData name="julia.desch" userId="2064204c-0439-4872-8f32-b6ecfc763925" providerId="ADAL" clId="{D80874F0-1BD0-4B90-8808-ED0AA843CD31}" dt="2025-03-20T10:16:54.652" v="1921" actId="1076"/>
          <ac:spMkLst>
            <pc:docMk/>
            <pc:sldMk cId="3521849801" sldId="2067"/>
            <ac:spMk id="5" creationId="{DF506756-BCCF-4180-08BB-5F990FF45AEA}"/>
          </ac:spMkLst>
        </pc:spChg>
        <pc:graphicFrameChg chg="mod modGraphic">
          <ac:chgData name="julia.desch" userId="2064204c-0439-4872-8f32-b6ecfc763925" providerId="ADAL" clId="{D80874F0-1BD0-4B90-8808-ED0AA843CD31}" dt="2025-03-20T10:16:51.087" v="1920" actId="1076"/>
          <ac:graphicFrameMkLst>
            <pc:docMk/>
            <pc:sldMk cId="3521849801" sldId="2067"/>
            <ac:graphicFrameMk id="4" creationId="{97A09669-E61B-8352-3654-5A0CB1EB4AA7}"/>
          </ac:graphicFrameMkLst>
        </pc:graphicFrameChg>
      </pc:sldChg>
      <pc:sldChg chg="addSp delSp modSp new del mod">
        <pc:chgData name="julia.desch" userId="2064204c-0439-4872-8f32-b6ecfc763925" providerId="ADAL" clId="{D80874F0-1BD0-4B90-8808-ED0AA843CD31}" dt="2025-03-20T09:29:48.614" v="995" actId="47"/>
        <pc:sldMkLst>
          <pc:docMk/>
          <pc:sldMk cId="4239210633" sldId="2068"/>
        </pc:sldMkLst>
      </pc:sldChg>
      <pc:sldChg chg="addSp delSp modSp new mod">
        <pc:chgData name="julia.desch" userId="2064204c-0439-4872-8f32-b6ecfc763925" providerId="ADAL" clId="{D80874F0-1BD0-4B90-8808-ED0AA843CD31}" dt="2025-03-20T09:47:55.897" v="1426" actId="1036"/>
        <pc:sldMkLst>
          <pc:docMk/>
          <pc:sldMk cId="792516264" sldId="2069"/>
        </pc:sldMkLst>
        <pc:spChg chg="add mod">
          <ac:chgData name="julia.desch" userId="2064204c-0439-4872-8f32-b6ecfc763925" providerId="ADAL" clId="{D80874F0-1BD0-4B90-8808-ED0AA843CD31}" dt="2025-03-20T09:47:55.897" v="1426" actId="1036"/>
          <ac:spMkLst>
            <pc:docMk/>
            <pc:sldMk cId="792516264" sldId="2069"/>
            <ac:spMk id="24" creationId="{5157C303-2F18-955D-E79E-CD2B5C4E8C38}"/>
          </ac:spMkLst>
        </pc:spChg>
        <pc:spChg chg="add mod">
          <ac:chgData name="julia.desch" userId="2064204c-0439-4872-8f32-b6ecfc763925" providerId="ADAL" clId="{D80874F0-1BD0-4B90-8808-ED0AA843CD31}" dt="2025-03-20T09:47:55.897" v="1426" actId="1036"/>
          <ac:spMkLst>
            <pc:docMk/>
            <pc:sldMk cId="792516264" sldId="2069"/>
            <ac:spMk id="27" creationId="{5D5003AD-5B26-9FAB-3C9A-39C62D07B1C3}"/>
          </ac:spMkLst>
        </pc:spChg>
        <pc:spChg chg="add mod">
          <ac:chgData name="julia.desch" userId="2064204c-0439-4872-8f32-b6ecfc763925" providerId="ADAL" clId="{D80874F0-1BD0-4B90-8808-ED0AA843CD31}" dt="2025-03-20T09:47:55.897" v="1426" actId="1036"/>
          <ac:spMkLst>
            <pc:docMk/>
            <pc:sldMk cId="792516264" sldId="2069"/>
            <ac:spMk id="28" creationId="{3369692F-A8BC-A9B3-35DB-BFC64A51986D}"/>
          </ac:spMkLst>
        </pc:spChg>
        <pc:spChg chg="add mod">
          <ac:chgData name="julia.desch" userId="2064204c-0439-4872-8f32-b6ecfc763925" providerId="ADAL" clId="{D80874F0-1BD0-4B90-8808-ED0AA843CD31}" dt="2025-03-20T09:47:55.897" v="1426" actId="1036"/>
          <ac:spMkLst>
            <pc:docMk/>
            <pc:sldMk cId="792516264" sldId="2069"/>
            <ac:spMk id="29" creationId="{CC004687-C2A9-15B7-314C-710A905A744B}"/>
          </ac:spMkLst>
        </pc:spChg>
        <pc:spChg chg="add mod">
          <ac:chgData name="julia.desch" userId="2064204c-0439-4872-8f32-b6ecfc763925" providerId="ADAL" clId="{D80874F0-1BD0-4B90-8808-ED0AA843CD31}" dt="2025-03-20T09:47:55.897" v="1426" actId="1036"/>
          <ac:spMkLst>
            <pc:docMk/>
            <pc:sldMk cId="792516264" sldId="2069"/>
            <ac:spMk id="30" creationId="{0F26D0E0-66C9-4585-ACDC-794939377B36}"/>
          </ac:spMkLst>
        </pc:spChg>
        <pc:spChg chg="add mod">
          <ac:chgData name="julia.desch" userId="2064204c-0439-4872-8f32-b6ecfc763925" providerId="ADAL" clId="{D80874F0-1BD0-4B90-8808-ED0AA843CD31}" dt="2025-03-20T09:41:55.038" v="1272" actId="14100"/>
          <ac:spMkLst>
            <pc:docMk/>
            <pc:sldMk cId="792516264" sldId="2069"/>
            <ac:spMk id="34" creationId="{FF254112-4DD9-34F0-F283-C3A8D4BFAA7A}"/>
          </ac:spMkLst>
        </pc:spChg>
        <pc:spChg chg="mod">
          <ac:chgData name="julia.desch" userId="2064204c-0439-4872-8f32-b6ecfc763925" providerId="ADAL" clId="{D80874F0-1BD0-4B90-8808-ED0AA843CD31}" dt="2025-03-20T09:42:13.021" v="1290"/>
          <ac:spMkLst>
            <pc:docMk/>
            <pc:sldMk cId="792516264" sldId="2069"/>
            <ac:spMk id="36" creationId="{02E2D14C-DE31-653F-DA45-D72B73B8CC18}"/>
          </ac:spMkLst>
        </pc:spChg>
        <pc:spChg chg="mod">
          <ac:chgData name="julia.desch" userId="2064204c-0439-4872-8f32-b6ecfc763925" providerId="ADAL" clId="{D80874F0-1BD0-4B90-8808-ED0AA843CD31}" dt="2025-03-20T09:42:13.021" v="1290"/>
          <ac:spMkLst>
            <pc:docMk/>
            <pc:sldMk cId="792516264" sldId="2069"/>
            <ac:spMk id="37" creationId="{CE2FA905-0D14-436D-EF51-49CFE0C157D6}"/>
          </ac:spMkLst>
        </pc:spChg>
        <pc:spChg chg="add mod ord">
          <ac:chgData name="julia.desch" userId="2064204c-0439-4872-8f32-b6ecfc763925" providerId="ADAL" clId="{D80874F0-1BD0-4B90-8808-ED0AA843CD31}" dt="2025-03-20T09:47:55.897" v="1426" actId="1036"/>
          <ac:spMkLst>
            <pc:docMk/>
            <pc:sldMk cId="792516264" sldId="2069"/>
            <ac:spMk id="38" creationId="{D2BF76ED-DE0F-D4FB-DE7F-A66172412D1E}"/>
          </ac:spMkLst>
        </pc:spChg>
        <pc:spChg chg="add mod ord">
          <ac:chgData name="julia.desch" userId="2064204c-0439-4872-8f32-b6ecfc763925" providerId="ADAL" clId="{D80874F0-1BD0-4B90-8808-ED0AA843CD31}" dt="2025-03-20T09:47:55.897" v="1426" actId="1036"/>
          <ac:spMkLst>
            <pc:docMk/>
            <pc:sldMk cId="792516264" sldId="2069"/>
            <ac:spMk id="39" creationId="{C762CF26-4F76-930B-FC9D-0C2BCBF3C1D7}"/>
          </ac:spMkLst>
        </pc:spChg>
        <pc:grpChg chg="add mod ord">
          <ac:chgData name="julia.desch" userId="2064204c-0439-4872-8f32-b6ecfc763925" providerId="ADAL" clId="{D80874F0-1BD0-4B90-8808-ED0AA843CD31}" dt="2025-03-20T09:47:55.897" v="1426" actId="1036"/>
          <ac:grpSpMkLst>
            <pc:docMk/>
            <pc:sldMk cId="792516264" sldId="2069"/>
            <ac:grpSpMk id="35" creationId="{4FB7F3A8-1950-CD4A-8C98-D7C50A6B68DE}"/>
          </ac:grpSpMkLst>
        </pc:grpChg>
        <pc:cxnChg chg="mod">
          <ac:chgData name="julia.desch" userId="2064204c-0439-4872-8f32-b6ecfc763925" providerId="ADAL" clId="{D80874F0-1BD0-4B90-8808-ED0AA843CD31}" dt="2025-03-20T09:47:46.408" v="1400" actId="14100"/>
          <ac:cxnSpMkLst>
            <pc:docMk/>
            <pc:sldMk cId="792516264" sldId="2069"/>
            <ac:cxnSpMk id="31" creationId="{38165385-77CC-52E3-4865-CE15444D006E}"/>
          </ac:cxnSpMkLst>
        </pc:cxnChg>
        <pc:cxnChg chg="add mod ord">
          <ac:chgData name="julia.desch" userId="2064204c-0439-4872-8f32-b6ecfc763925" providerId="ADAL" clId="{D80874F0-1BD0-4B90-8808-ED0AA843CD31}" dt="2025-03-20T09:47:55.897" v="1426" actId="1036"/>
          <ac:cxnSpMkLst>
            <pc:docMk/>
            <pc:sldMk cId="792516264" sldId="2069"/>
            <ac:cxnSpMk id="42" creationId="{C8E4CE82-552A-4D05-1713-1766EDBFF20E}"/>
          </ac:cxnSpMkLst>
        </pc:cxnChg>
        <pc:cxnChg chg="add mod ord">
          <ac:chgData name="julia.desch" userId="2064204c-0439-4872-8f32-b6ecfc763925" providerId="ADAL" clId="{D80874F0-1BD0-4B90-8808-ED0AA843CD31}" dt="2025-03-20T09:47:55.897" v="1426" actId="1036"/>
          <ac:cxnSpMkLst>
            <pc:docMk/>
            <pc:sldMk cId="792516264" sldId="2069"/>
            <ac:cxnSpMk id="43" creationId="{FC2ED9BC-6C5E-4363-D24F-F27FD140A471}"/>
          </ac:cxnSpMkLst>
        </pc:cxnChg>
      </pc:sldChg>
      <pc:sldChg chg="addSp delSp modSp add mod">
        <pc:chgData name="julia.desch" userId="2064204c-0439-4872-8f32-b6ecfc763925" providerId="ADAL" clId="{D80874F0-1BD0-4B90-8808-ED0AA843CD31}" dt="2025-03-20T10:22:21.703" v="2118" actId="1076"/>
        <pc:sldMkLst>
          <pc:docMk/>
          <pc:sldMk cId="1207517440" sldId="2070"/>
        </pc:sldMkLst>
        <pc:spChg chg="mod">
          <ac:chgData name="julia.desch" userId="2064204c-0439-4872-8f32-b6ecfc763925" providerId="ADAL" clId="{D80874F0-1BD0-4B90-8808-ED0AA843CD31}" dt="2025-03-20T10:22:21.703" v="2118" actId="1076"/>
          <ac:spMkLst>
            <pc:docMk/>
            <pc:sldMk cId="1207517440" sldId="2070"/>
            <ac:spMk id="2" creationId="{BC4FEAFE-8583-B303-23AB-3535714922D5}"/>
          </ac:spMkLst>
        </pc:spChg>
        <pc:spChg chg="mod">
          <ac:chgData name="julia.desch" userId="2064204c-0439-4872-8f32-b6ecfc763925" providerId="ADAL" clId="{D80874F0-1BD0-4B90-8808-ED0AA843CD31}" dt="2025-03-20T09:38:30.685" v="1108" actId="207"/>
          <ac:spMkLst>
            <pc:docMk/>
            <pc:sldMk cId="1207517440" sldId="2070"/>
            <ac:spMk id="17" creationId="{7E3382BC-BA24-AEF1-9B9E-2D6EBCFDBBC1}"/>
          </ac:spMkLst>
        </pc:spChg>
        <pc:spChg chg="mod">
          <ac:chgData name="julia.desch" userId="2064204c-0439-4872-8f32-b6ecfc763925" providerId="ADAL" clId="{D80874F0-1BD0-4B90-8808-ED0AA843CD31}" dt="2025-03-20T09:38:22.760" v="1107" actId="207"/>
          <ac:spMkLst>
            <pc:docMk/>
            <pc:sldMk cId="1207517440" sldId="2070"/>
            <ac:spMk id="25" creationId="{895C59D1-5AE0-1F86-C177-96839184F778}"/>
          </ac:spMkLst>
        </pc:spChg>
        <pc:spChg chg="add mod">
          <ac:chgData name="julia.desch" userId="2064204c-0439-4872-8f32-b6ecfc763925" providerId="ADAL" clId="{D80874F0-1BD0-4B90-8808-ED0AA843CD31}" dt="2025-03-20T09:42:04.696" v="1289" actId="1035"/>
          <ac:spMkLst>
            <pc:docMk/>
            <pc:sldMk cId="1207517440" sldId="2070"/>
            <ac:spMk id="32" creationId="{7F0F2EF8-CE7D-B1E5-F7FA-218F11E58063}"/>
          </ac:spMkLst>
        </pc:spChg>
        <pc:spChg chg="add mod">
          <ac:chgData name="julia.desch" userId="2064204c-0439-4872-8f32-b6ecfc763925" providerId="ADAL" clId="{D80874F0-1BD0-4B90-8808-ED0AA843CD31}" dt="2025-03-20T09:42:04.696" v="1289" actId="1035"/>
          <ac:spMkLst>
            <pc:docMk/>
            <pc:sldMk cId="1207517440" sldId="2070"/>
            <ac:spMk id="33" creationId="{BD564DC9-7B1A-B4C5-4037-08BFCEBA992E}"/>
          </ac:spMkLst>
        </pc:spChg>
        <pc:spChg chg="add mod">
          <ac:chgData name="julia.desch" userId="2064204c-0439-4872-8f32-b6ecfc763925" providerId="ADAL" clId="{D80874F0-1BD0-4B90-8808-ED0AA843CD31}" dt="2025-03-20T09:42:04.696" v="1289" actId="1035"/>
          <ac:spMkLst>
            <pc:docMk/>
            <pc:sldMk cId="1207517440" sldId="2070"/>
            <ac:spMk id="35" creationId="{54A4E7D8-6AB8-0AD0-32D3-A4D27A1F6834}"/>
          </ac:spMkLst>
        </pc:spChg>
        <pc:spChg chg="add mod">
          <ac:chgData name="julia.desch" userId="2064204c-0439-4872-8f32-b6ecfc763925" providerId="ADAL" clId="{D80874F0-1BD0-4B90-8808-ED0AA843CD31}" dt="2025-03-20T09:42:04.696" v="1289" actId="1035"/>
          <ac:spMkLst>
            <pc:docMk/>
            <pc:sldMk cId="1207517440" sldId="2070"/>
            <ac:spMk id="37" creationId="{F02FABE9-3951-4A3F-373D-8E7AD1997FC4}"/>
          </ac:spMkLst>
        </pc:spChg>
        <pc:spChg chg="add mod">
          <ac:chgData name="julia.desch" userId="2064204c-0439-4872-8f32-b6ecfc763925" providerId="ADAL" clId="{D80874F0-1BD0-4B90-8808-ED0AA843CD31}" dt="2025-03-20T09:42:04.696" v="1289" actId="1035"/>
          <ac:spMkLst>
            <pc:docMk/>
            <pc:sldMk cId="1207517440" sldId="2070"/>
            <ac:spMk id="43" creationId="{A1D3CE61-D0BA-32AA-1A25-B10DBC24BC5D}"/>
          </ac:spMkLst>
        </pc:spChg>
        <pc:spChg chg="add mod">
          <ac:chgData name="julia.desch" userId="2064204c-0439-4872-8f32-b6ecfc763925" providerId="ADAL" clId="{D80874F0-1BD0-4B90-8808-ED0AA843CD31}" dt="2025-03-20T09:44:32.676" v="1355" actId="207"/>
          <ac:spMkLst>
            <pc:docMk/>
            <pc:sldMk cId="1207517440" sldId="2070"/>
            <ac:spMk id="44" creationId="{92011CD1-BDA4-A382-45C0-F32310851804}"/>
          </ac:spMkLst>
        </pc:spChg>
        <pc:spChg chg="add mod">
          <ac:chgData name="julia.desch" userId="2064204c-0439-4872-8f32-b6ecfc763925" providerId="ADAL" clId="{D80874F0-1BD0-4B90-8808-ED0AA843CD31}" dt="2025-03-20T09:44:32.676" v="1355" actId="207"/>
          <ac:spMkLst>
            <pc:docMk/>
            <pc:sldMk cId="1207517440" sldId="2070"/>
            <ac:spMk id="45" creationId="{6FED521F-B348-2B11-C6A9-8198348F7D04}"/>
          </ac:spMkLst>
        </pc:spChg>
        <pc:spChg chg="add mod">
          <ac:chgData name="julia.desch" userId="2064204c-0439-4872-8f32-b6ecfc763925" providerId="ADAL" clId="{D80874F0-1BD0-4B90-8808-ED0AA843CD31}" dt="2025-03-20T09:44:32.676" v="1355" actId="207"/>
          <ac:spMkLst>
            <pc:docMk/>
            <pc:sldMk cId="1207517440" sldId="2070"/>
            <ac:spMk id="46" creationId="{E11D538B-126A-A1A3-E8C7-6AD7CF835199}"/>
          </ac:spMkLst>
        </pc:spChg>
        <pc:grpChg chg="add mod">
          <ac:chgData name="julia.desch" userId="2064204c-0439-4872-8f32-b6ecfc763925" providerId="ADAL" clId="{D80874F0-1BD0-4B90-8808-ED0AA843CD31}" dt="2025-03-20T09:42:04.696" v="1289" actId="1035"/>
          <ac:grpSpMkLst>
            <pc:docMk/>
            <pc:sldMk cId="1207517440" sldId="2070"/>
            <ac:grpSpMk id="16" creationId="{5C572E95-E63D-5F6A-C3E3-4C224F48B79C}"/>
          </ac:grpSpMkLst>
        </pc:grpChg>
        <pc:cxnChg chg="mod">
          <ac:chgData name="julia.desch" userId="2064204c-0439-4872-8f32-b6ecfc763925" providerId="ADAL" clId="{D80874F0-1BD0-4B90-8808-ED0AA843CD31}" dt="2025-03-20T09:44:13.390" v="1343" actId="1582"/>
          <ac:cxnSpMkLst>
            <pc:docMk/>
            <pc:sldMk cId="1207517440" sldId="2070"/>
            <ac:cxnSpMk id="34" creationId="{A5C09156-8EA2-1D2C-555B-CD29E7AF635A}"/>
          </ac:cxnSpMkLst>
        </pc:cxnChg>
        <pc:cxnChg chg="mod">
          <ac:chgData name="julia.desch" userId="2064204c-0439-4872-8f32-b6ecfc763925" providerId="ADAL" clId="{D80874F0-1BD0-4B90-8808-ED0AA843CD31}" dt="2025-03-20T09:44:13.390" v="1343" actId="1582"/>
          <ac:cxnSpMkLst>
            <pc:docMk/>
            <pc:sldMk cId="1207517440" sldId="2070"/>
            <ac:cxnSpMk id="36" creationId="{E0060CDE-EEF8-9021-A56C-C7B8628AEF66}"/>
          </ac:cxnSpMkLst>
        </pc:cxnChg>
        <pc:cxnChg chg="mod">
          <ac:chgData name="julia.desch" userId="2064204c-0439-4872-8f32-b6ecfc763925" providerId="ADAL" clId="{D80874F0-1BD0-4B90-8808-ED0AA843CD31}" dt="2025-03-20T09:39:00.014" v="1148" actId="208"/>
          <ac:cxnSpMkLst>
            <pc:docMk/>
            <pc:sldMk cId="1207517440" sldId="2070"/>
            <ac:cxnSpMk id="40" creationId="{65EFD715-5748-EB0C-0F36-D71D43098E0A}"/>
          </ac:cxnSpMkLst>
        </pc:cxnChg>
        <pc:cxnChg chg="add mod">
          <ac:chgData name="julia.desch" userId="2064204c-0439-4872-8f32-b6ecfc763925" providerId="ADAL" clId="{D80874F0-1BD0-4B90-8808-ED0AA843CD31}" dt="2025-03-20T09:44:13.390" v="1343" actId="1582"/>
          <ac:cxnSpMkLst>
            <pc:docMk/>
            <pc:sldMk cId="1207517440" sldId="2070"/>
            <ac:cxnSpMk id="42" creationId="{E328E353-513B-9DA9-60E8-0E5C2AB05D85}"/>
          </ac:cxnSpMkLst>
        </pc:cxnChg>
      </pc:sldChg>
      <pc:sldChg chg="addSp delSp modSp add mod">
        <pc:chgData name="julia.desch" userId="2064204c-0439-4872-8f32-b6ecfc763925" providerId="ADAL" clId="{D80874F0-1BD0-4B90-8808-ED0AA843CD31}" dt="2025-03-20T10:15:47.471" v="1865" actId="1035"/>
        <pc:sldMkLst>
          <pc:docMk/>
          <pc:sldMk cId="139751374" sldId="2071"/>
        </pc:sldMkLst>
        <pc:spChg chg="add mod">
          <ac:chgData name="julia.desch" userId="2064204c-0439-4872-8f32-b6ecfc763925" providerId="ADAL" clId="{D80874F0-1BD0-4B90-8808-ED0AA843CD31}" dt="2025-03-20T10:15:20.282" v="1820" actId="14100"/>
          <ac:spMkLst>
            <pc:docMk/>
            <pc:sldMk cId="139751374" sldId="2071"/>
            <ac:spMk id="14" creationId="{8C8F9EC9-1C0C-4F66-7756-80217ACACBF4}"/>
          </ac:spMkLst>
        </pc:spChg>
        <pc:spChg chg="add mod">
          <ac:chgData name="julia.desch" userId="2064204c-0439-4872-8f32-b6ecfc763925" providerId="ADAL" clId="{D80874F0-1BD0-4B90-8808-ED0AA843CD31}" dt="2025-03-20T10:15:41.127" v="1842" actId="1035"/>
          <ac:spMkLst>
            <pc:docMk/>
            <pc:sldMk cId="139751374" sldId="2071"/>
            <ac:spMk id="18" creationId="{640C4066-DA45-FE3D-C98D-45813ABA3884}"/>
          </ac:spMkLst>
        </pc:spChg>
        <pc:spChg chg="add mod">
          <ac:chgData name="julia.desch" userId="2064204c-0439-4872-8f32-b6ecfc763925" providerId="ADAL" clId="{D80874F0-1BD0-4B90-8808-ED0AA843CD31}" dt="2025-03-20T10:15:41.127" v="1842" actId="1035"/>
          <ac:spMkLst>
            <pc:docMk/>
            <pc:sldMk cId="139751374" sldId="2071"/>
            <ac:spMk id="19" creationId="{9C89723B-17E4-DA0C-A494-33C011F246A9}"/>
          </ac:spMkLst>
        </pc:spChg>
        <pc:spChg chg="add mod">
          <ac:chgData name="julia.desch" userId="2064204c-0439-4872-8f32-b6ecfc763925" providerId="ADAL" clId="{D80874F0-1BD0-4B90-8808-ED0AA843CD31}" dt="2025-03-20T10:15:47.471" v="1865" actId="1035"/>
          <ac:spMkLst>
            <pc:docMk/>
            <pc:sldMk cId="139751374" sldId="2071"/>
            <ac:spMk id="27" creationId="{BD075F2B-E365-9043-1D49-465FD3D6E930}"/>
          </ac:spMkLst>
        </pc:spChg>
        <pc:spChg chg="add mod">
          <ac:chgData name="julia.desch" userId="2064204c-0439-4872-8f32-b6ecfc763925" providerId="ADAL" clId="{D80874F0-1BD0-4B90-8808-ED0AA843CD31}" dt="2025-03-20T10:15:09.042" v="1805" actId="1035"/>
          <ac:spMkLst>
            <pc:docMk/>
            <pc:sldMk cId="139751374" sldId="2071"/>
            <ac:spMk id="28" creationId="{18174971-15F3-29D4-9BA0-3118A8581C46}"/>
          </ac:spMkLst>
        </pc:spChg>
      </pc:sldChg>
      <pc:sldChg chg="addSp delSp modSp new mod">
        <pc:chgData name="julia.desch" userId="2064204c-0439-4872-8f32-b6ecfc763925" providerId="ADAL" clId="{D80874F0-1BD0-4B90-8808-ED0AA843CD31}" dt="2025-03-20T10:18:28.520" v="2002" actId="20577"/>
        <pc:sldMkLst>
          <pc:docMk/>
          <pc:sldMk cId="3151012752" sldId="2072"/>
        </pc:sldMkLst>
        <pc:spChg chg="add mod">
          <ac:chgData name="julia.desch" userId="2064204c-0439-4872-8f32-b6ecfc763925" providerId="ADAL" clId="{D80874F0-1BD0-4B90-8808-ED0AA843CD31}" dt="2025-03-20T10:18:28.520" v="2002" actId="20577"/>
          <ac:spMkLst>
            <pc:docMk/>
            <pc:sldMk cId="3151012752" sldId="2072"/>
            <ac:spMk id="4" creationId="{B8369EEB-48FB-9BA9-E67F-30109078702E}"/>
          </ac:spMkLst>
        </pc:spChg>
      </pc:sldChg>
      <pc:sldChg chg="addSp delSp modSp add del mod ord">
        <pc:chgData name="julia.desch" userId="2064204c-0439-4872-8f32-b6ecfc763925" providerId="ADAL" clId="{D80874F0-1BD0-4B90-8808-ED0AA843CD31}" dt="2025-03-20T09:32:54.602" v="1020" actId="47"/>
        <pc:sldMkLst>
          <pc:docMk/>
          <pc:sldMk cId="3727304591" sldId="2072"/>
        </pc:sldMkLst>
      </pc:sldChg>
      <pc:sldChg chg="modSp add mod ord">
        <pc:chgData name="julia.desch" userId="2064204c-0439-4872-8f32-b6ecfc763925" providerId="ADAL" clId="{D80874F0-1BD0-4B90-8808-ED0AA843CD31}" dt="2025-03-20T10:18:52.638" v="2011" actId="20577"/>
        <pc:sldMkLst>
          <pc:docMk/>
          <pc:sldMk cId="3710395255" sldId="2073"/>
        </pc:sldMkLst>
        <pc:spChg chg="mod">
          <ac:chgData name="julia.desch" userId="2064204c-0439-4872-8f32-b6ecfc763925" providerId="ADAL" clId="{D80874F0-1BD0-4B90-8808-ED0AA843CD31}" dt="2025-03-20T10:18:52.638" v="2011" actId="20577"/>
          <ac:spMkLst>
            <pc:docMk/>
            <pc:sldMk cId="3710395255" sldId="2073"/>
            <ac:spMk id="4" creationId="{1B9CD1E8-707E-9BC5-821F-4182CB9A85C8}"/>
          </ac:spMkLst>
        </pc:spChg>
      </pc:sldChg>
    </pc:docChg>
  </pc:docChgLst>
  <pc:docChgLst>
    <pc:chgData name="Luc Jaquet" userId="5c4bb4ac-3e94-41e8-9f7a-baef8f7932b1" providerId="ADAL" clId="{D03160E0-13E5-ED45-9C66-C49FA3DD6DA7}"/>
    <pc:docChg chg="undo custSel addSld delSld modSld">
      <pc:chgData name="Luc Jaquet" userId="5c4bb4ac-3e94-41e8-9f7a-baef8f7932b1" providerId="ADAL" clId="{D03160E0-13E5-ED45-9C66-C49FA3DD6DA7}" dt="2025-02-18T13:52:36.994" v="320" actId="20577"/>
      <pc:docMkLst>
        <pc:docMk/>
      </pc:docMkLst>
      <pc:sldChg chg="del">
        <pc:chgData name="Luc Jaquet" userId="5c4bb4ac-3e94-41e8-9f7a-baef8f7932b1" providerId="ADAL" clId="{D03160E0-13E5-ED45-9C66-C49FA3DD6DA7}" dt="2025-02-04T14:58:29.904" v="12" actId="2696"/>
        <pc:sldMkLst>
          <pc:docMk/>
          <pc:sldMk cId="1809426216" sldId="452"/>
        </pc:sldMkLst>
      </pc:sldChg>
      <pc:sldChg chg="addSp modSp mod">
        <pc:chgData name="Luc Jaquet" userId="5c4bb4ac-3e94-41e8-9f7a-baef8f7932b1" providerId="ADAL" clId="{D03160E0-13E5-ED45-9C66-C49FA3DD6DA7}" dt="2025-02-18T13:52:36.994" v="320" actId="20577"/>
        <pc:sldMkLst>
          <pc:docMk/>
          <pc:sldMk cId="2179955452" sldId="582"/>
        </pc:sldMkLst>
        <pc:graphicFrameChg chg="mod modGraphic">
          <ac:chgData name="Luc Jaquet" userId="5c4bb4ac-3e94-41e8-9f7a-baef8f7932b1" providerId="ADAL" clId="{D03160E0-13E5-ED45-9C66-C49FA3DD6DA7}" dt="2025-02-18T13:52:36.994" v="320" actId="20577"/>
          <ac:graphicFrameMkLst>
            <pc:docMk/>
            <pc:sldMk cId="2179955452" sldId="582"/>
            <ac:graphicFrameMk id="83" creationId="{206C3ABA-45F9-FB15-B3F7-A3DE65EA651A}"/>
          </ac:graphicFrameMkLst>
        </pc:graphicFrameChg>
      </pc:sldChg>
      <pc:sldChg chg="modSp mod">
        <pc:chgData name="Luc Jaquet" userId="5c4bb4ac-3e94-41e8-9f7a-baef8f7932b1" providerId="ADAL" clId="{D03160E0-13E5-ED45-9C66-C49FA3DD6DA7}" dt="2025-02-04T14:54:01.477" v="11" actId="20577"/>
        <pc:sldMkLst>
          <pc:docMk/>
          <pc:sldMk cId="3361190729" sldId="614"/>
        </pc:sldMkLst>
      </pc:sldChg>
      <pc:sldChg chg="modSp mod">
        <pc:chgData name="Luc Jaquet" userId="5c4bb4ac-3e94-41e8-9f7a-baef8f7932b1" providerId="ADAL" clId="{D03160E0-13E5-ED45-9C66-C49FA3DD6DA7}" dt="2025-02-04T14:59:55.428" v="15" actId="14100"/>
        <pc:sldMkLst>
          <pc:docMk/>
          <pc:sldMk cId="1669936773" sldId="2058"/>
        </pc:sldMkLst>
      </pc:sldChg>
      <pc:sldChg chg="addSp delSp modSp mod">
        <pc:chgData name="Luc Jaquet" userId="5c4bb4ac-3e94-41e8-9f7a-baef8f7932b1" providerId="ADAL" clId="{D03160E0-13E5-ED45-9C66-C49FA3DD6DA7}" dt="2025-02-04T15:08:02.059" v="151" actId="1036"/>
        <pc:sldMkLst>
          <pc:docMk/>
          <pc:sldMk cId="3677224279" sldId="2059"/>
        </pc:sldMkLst>
      </pc:sldChg>
      <pc:sldChg chg="add del mod modShow">
        <pc:chgData name="Luc Jaquet" userId="5c4bb4ac-3e94-41e8-9f7a-baef8f7932b1" providerId="ADAL" clId="{D03160E0-13E5-ED45-9C66-C49FA3DD6DA7}" dt="2025-02-04T15:08:27.448" v="154" actId="729"/>
        <pc:sldMkLst>
          <pc:docMk/>
          <pc:sldMk cId="2720898626" sldId="2062"/>
        </pc:sldMkLst>
      </pc:sldChg>
      <pc:sldChg chg="mod modShow">
        <pc:chgData name="Luc Jaquet" userId="5c4bb4ac-3e94-41e8-9f7a-baef8f7932b1" providerId="ADAL" clId="{D03160E0-13E5-ED45-9C66-C49FA3DD6DA7}" dt="2025-02-04T15:08:31.464" v="155" actId="729"/>
        <pc:sldMkLst>
          <pc:docMk/>
          <pc:sldMk cId="3387100660" sldId="2063"/>
        </pc:sldMkLst>
      </pc:sldChg>
      <pc:sldChg chg="del">
        <pc:chgData name="Luc Jaquet" userId="5c4bb4ac-3e94-41e8-9f7a-baef8f7932b1" providerId="ADAL" clId="{D03160E0-13E5-ED45-9C66-C49FA3DD6DA7}" dt="2025-02-04T15:49:41.584" v="303" actId="2696"/>
        <pc:sldMkLst>
          <pc:docMk/>
          <pc:sldMk cId="2156931996" sldId="2064"/>
        </pc:sldMkLst>
      </pc:sldChg>
      <pc:sldChg chg="del">
        <pc:chgData name="Luc Jaquet" userId="5c4bb4ac-3e94-41e8-9f7a-baef8f7932b1" providerId="ADAL" clId="{D03160E0-13E5-ED45-9C66-C49FA3DD6DA7}" dt="2025-02-04T15:49:42.958" v="304" actId="2696"/>
        <pc:sldMkLst>
          <pc:docMk/>
          <pc:sldMk cId="539399906" sldId="2065"/>
        </pc:sldMkLst>
      </pc:sldChg>
    </pc:docChg>
  </pc:docChgLst>
  <pc:docChgLst>
    <pc:chgData name="Luc Jaquet" userId="5c4bb4ac-3e94-41e8-9f7a-baef8f7932b1" providerId="ADAL" clId="{AB0A2ECD-E193-F14B-A627-AD0E43B902B6}"/>
    <pc:docChg chg="custSel addSld modSld">
      <pc:chgData name="Luc Jaquet" userId="5c4bb4ac-3e94-41e8-9f7a-baef8f7932b1" providerId="ADAL" clId="{AB0A2ECD-E193-F14B-A627-AD0E43B902B6}" dt="2025-04-17T11:28:27.228" v="201" actId="1076"/>
      <pc:docMkLst>
        <pc:docMk/>
      </pc:docMkLst>
      <pc:sldChg chg="modSp mod">
        <pc:chgData name="Luc Jaquet" userId="5c4bb4ac-3e94-41e8-9f7a-baef8f7932b1" providerId="ADAL" clId="{AB0A2ECD-E193-F14B-A627-AD0E43B902B6}" dt="2025-04-15T12:10:27.947" v="27" actId="20577"/>
        <pc:sldMkLst>
          <pc:docMk/>
          <pc:sldMk cId="139751374" sldId="2071"/>
        </pc:sldMkLst>
        <pc:spChg chg="mod">
          <ac:chgData name="Luc Jaquet" userId="5c4bb4ac-3e94-41e8-9f7a-baef8f7932b1" providerId="ADAL" clId="{AB0A2ECD-E193-F14B-A627-AD0E43B902B6}" dt="2025-04-15T12:10:27.947" v="27" actId="20577"/>
          <ac:spMkLst>
            <pc:docMk/>
            <pc:sldMk cId="139751374" sldId="2071"/>
            <ac:spMk id="14" creationId="{8C8F9EC9-1C0C-4F66-7756-80217ACACBF4}"/>
          </ac:spMkLst>
        </pc:spChg>
        <pc:spChg chg="mod">
          <ac:chgData name="Luc Jaquet" userId="5c4bb4ac-3e94-41e8-9f7a-baef8f7932b1" providerId="ADAL" clId="{AB0A2ECD-E193-F14B-A627-AD0E43B902B6}" dt="2025-04-15T12:10:11.443" v="3" actId="20577"/>
          <ac:spMkLst>
            <pc:docMk/>
            <pc:sldMk cId="139751374" sldId="2071"/>
            <ac:spMk id="28" creationId="{18174971-15F3-29D4-9BA0-3118A8581C46}"/>
          </ac:spMkLst>
        </pc:spChg>
      </pc:sldChg>
      <pc:sldChg chg="add">
        <pc:chgData name="Luc Jaquet" userId="5c4bb4ac-3e94-41e8-9f7a-baef8f7932b1" providerId="ADAL" clId="{AB0A2ECD-E193-F14B-A627-AD0E43B902B6}" dt="2025-04-17T11:17:57.739" v="28"/>
        <pc:sldMkLst>
          <pc:docMk/>
          <pc:sldMk cId="675329528" sldId="2081"/>
        </pc:sldMkLst>
      </pc:sldChg>
      <pc:sldChg chg="delSp modSp add mod">
        <pc:chgData name="Luc Jaquet" userId="5c4bb4ac-3e94-41e8-9f7a-baef8f7932b1" providerId="ADAL" clId="{AB0A2ECD-E193-F14B-A627-AD0E43B902B6}" dt="2025-04-17T11:28:27.228" v="201" actId="1076"/>
        <pc:sldMkLst>
          <pc:docMk/>
          <pc:sldMk cId="1170841623" sldId="2082"/>
        </pc:sldMkLst>
        <pc:spChg chg="mod">
          <ac:chgData name="Luc Jaquet" userId="5c4bb4ac-3e94-41e8-9f7a-baef8f7932b1" providerId="ADAL" clId="{AB0A2ECD-E193-F14B-A627-AD0E43B902B6}" dt="2025-04-17T11:27:59.560" v="196" actId="14100"/>
          <ac:spMkLst>
            <pc:docMk/>
            <pc:sldMk cId="1170841623" sldId="2082"/>
            <ac:spMk id="17" creationId="{503BD673-DBAA-AB50-EAB1-F47B7D8FD3F6}"/>
          </ac:spMkLst>
        </pc:spChg>
        <pc:spChg chg="mod">
          <ac:chgData name="Luc Jaquet" userId="5c4bb4ac-3e94-41e8-9f7a-baef8f7932b1" providerId="ADAL" clId="{AB0A2ECD-E193-F14B-A627-AD0E43B902B6}" dt="2025-04-17T11:28:03.944" v="197" actId="14100"/>
          <ac:spMkLst>
            <pc:docMk/>
            <pc:sldMk cId="1170841623" sldId="2082"/>
            <ac:spMk id="25" creationId="{5D63C7A6-87A9-02B1-B677-E9D14CAEFE1F}"/>
          </ac:spMkLst>
        </pc:spChg>
        <pc:spChg chg="mod">
          <ac:chgData name="Luc Jaquet" userId="5c4bb4ac-3e94-41e8-9f7a-baef8f7932b1" providerId="ADAL" clId="{AB0A2ECD-E193-F14B-A627-AD0E43B902B6}" dt="2025-04-17T11:27:15.268" v="194" actId="790"/>
          <ac:spMkLst>
            <pc:docMk/>
            <pc:sldMk cId="1170841623" sldId="2082"/>
            <ac:spMk id="32" creationId="{4AA4C717-F337-7900-A426-452A2833F94C}"/>
          </ac:spMkLst>
        </pc:spChg>
        <pc:spChg chg="mod">
          <ac:chgData name="Luc Jaquet" userId="5c4bb4ac-3e94-41e8-9f7a-baef8f7932b1" providerId="ADAL" clId="{AB0A2ECD-E193-F14B-A627-AD0E43B902B6}" dt="2025-04-17T11:27:21.703" v="195" actId="790"/>
          <ac:spMkLst>
            <pc:docMk/>
            <pc:sldMk cId="1170841623" sldId="2082"/>
            <ac:spMk id="33" creationId="{789220CC-1030-E100-7923-FA8A8716A7EF}"/>
          </ac:spMkLst>
        </pc:spChg>
        <pc:spChg chg="mod">
          <ac:chgData name="Luc Jaquet" userId="5c4bb4ac-3e94-41e8-9f7a-baef8f7932b1" providerId="ADAL" clId="{AB0A2ECD-E193-F14B-A627-AD0E43B902B6}" dt="2025-04-17T11:28:27.228" v="201" actId="1076"/>
          <ac:spMkLst>
            <pc:docMk/>
            <pc:sldMk cId="1170841623" sldId="2082"/>
            <ac:spMk id="44" creationId="{FC1BE6EC-6644-A94C-DD54-9544C7C62306}"/>
          </ac:spMkLst>
        </pc:spChg>
        <pc:spChg chg="mod">
          <ac:chgData name="Luc Jaquet" userId="5c4bb4ac-3e94-41e8-9f7a-baef8f7932b1" providerId="ADAL" clId="{AB0A2ECD-E193-F14B-A627-AD0E43B902B6}" dt="2025-04-17T11:28:20.621" v="199" actId="1076"/>
          <ac:spMkLst>
            <pc:docMk/>
            <pc:sldMk cId="1170841623" sldId="2082"/>
            <ac:spMk id="45" creationId="{C7BBB6C0-52DE-80F8-0DF4-DFA7AB5308BF}"/>
          </ac:spMkLst>
        </pc:spChg>
        <pc:spChg chg="mod">
          <ac:chgData name="Luc Jaquet" userId="5c4bb4ac-3e94-41e8-9f7a-baef8f7932b1" providerId="ADAL" clId="{AB0A2ECD-E193-F14B-A627-AD0E43B902B6}" dt="2025-04-17T11:28:16.762" v="198" actId="1076"/>
          <ac:spMkLst>
            <pc:docMk/>
            <pc:sldMk cId="1170841623" sldId="2082"/>
            <ac:spMk id="46" creationId="{39E7DFD1-0B41-AD39-7708-0D822C2060FC}"/>
          </ac:spMkLst>
        </pc:spChg>
      </pc:sldChg>
    </pc:docChg>
  </pc:docChgLst>
  <pc:docChgLst>
    <pc:chgData name="Luc Jaquet" userId="5c4bb4ac-3e94-41e8-9f7a-baef8f7932b1" providerId="ADAL" clId="{B393BFFD-C6E5-C84A-BC6A-D4C14415926C}"/>
    <pc:docChg chg="custSel delSld modSld modMainMaster">
      <pc:chgData name="Luc Jaquet" userId="5c4bb4ac-3e94-41e8-9f7a-baef8f7932b1" providerId="ADAL" clId="{B393BFFD-C6E5-C84A-BC6A-D4C14415926C}" dt="2024-12-19T12:05:48.760" v="22" actId="20577"/>
      <pc:docMkLst>
        <pc:docMk/>
      </pc:docMkLst>
      <pc:sldChg chg="delSp modSp mod">
        <pc:chgData name="Luc Jaquet" userId="5c4bb4ac-3e94-41e8-9f7a-baef8f7932b1" providerId="ADAL" clId="{B393BFFD-C6E5-C84A-BC6A-D4C14415926C}" dt="2024-12-19T12:00:57.740" v="9" actId="113"/>
        <pc:sldMkLst>
          <pc:docMk/>
          <pc:sldMk cId="1809426216" sldId="452"/>
        </pc:sldMkLst>
      </pc:sldChg>
      <pc:sldChg chg="modSp mod">
        <pc:chgData name="Luc Jaquet" userId="5c4bb4ac-3e94-41e8-9f7a-baef8f7932b1" providerId="ADAL" clId="{B393BFFD-C6E5-C84A-BC6A-D4C14415926C}" dt="2024-12-19T12:03:36.017" v="21" actId="20577"/>
        <pc:sldMkLst>
          <pc:docMk/>
          <pc:sldMk cId="1538599775" sldId="520"/>
        </pc:sldMkLst>
      </pc:sldChg>
      <pc:sldChg chg="modSp mod">
        <pc:chgData name="Luc Jaquet" userId="5c4bb4ac-3e94-41e8-9f7a-baef8f7932b1" providerId="ADAL" clId="{B393BFFD-C6E5-C84A-BC6A-D4C14415926C}" dt="2024-12-19T12:02:14.987" v="13" actId="20577"/>
        <pc:sldMkLst>
          <pc:docMk/>
          <pc:sldMk cId="599241600" sldId="573"/>
        </pc:sldMkLst>
      </pc:sldChg>
      <pc:sldChg chg="modSp mod modNotesTx">
        <pc:chgData name="Luc Jaquet" userId="5c4bb4ac-3e94-41e8-9f7a-baef8f7932b1" providerId="ADAL" clId="{B393BFFD-C6E5-C84A-BC6A-D4C14415926C}" dt="2024-12-19T12:05:48.760" v="22" actId="20577"/>
        <pc:sldMkLst>
          <pc:docMk/>
          <pc:sldMk cId="3361190729" sldId="614"/>
        </pc:sldMkLst>
      </pc:sldChg>
      <pc:sldChg chg="modSp mod">
        <pc:chgData name="Luc Jaquet" userId="5c4bb4ac-3e94-41e8-9f7a-baef8f7932b1" providerId="ADAL" clId="{B393BFFD-C6E5-C84A-BC6A-D4C14415926C}" dt="2024-12-19T12:01:53.342" v="12" actId="113"/>
        <pc:sldMkLst>
          <pc:docMk/>
          <pc:sldMk cId="1669936773" sldId="2058"/>
        </pc:sldMkLst>
      </pc:sldChg>
      <pc:sldChg chg="del">
        <pc:chgData name="Luc Jaquet" userId="5c4bb4ac-3e94-41e8-9f7a-baef8f7932b1" providerId="ADAL" clId="{B393BFFD-C6E5-C84A-BC6A-D4C14415926C}" dt="2024-12-19T11:02:00.457" v="0" actId="2696"/>
        <pc:sldMkLst>
          <pc:docMk/>
          <pc:sldMk cId="4163176694" sldId="2061"/>
        </pc:sldMkLst>
      </pc:sldChg>
      <pc:sldMasterChg chg="delSp mod">
        <pc:chgData name="Luc Jaquet" userId="5c4bb4ac-3e94-41e8-9f7a-baef8f7932b1" providerId="ADAL" clId="{B393BFFD-C6E5-C84A-BC6A-D4C14415926C}" dt="2024-12-19T11:05:33.328" v="1" actId="478"/>
        <pc:sldMasterMkLst>
          <pc:docMk/>
          <pc:sldMasterMk cId="0" sldId="2147483815"/>
        </pc:sldMasterMkLst>
      </pc:sldMasterChg>
    </pc:docChg>
  </pc:docChgLst>
  <pc:docChgLst>
    <pc:chgData name="Felix Walter" userId="a7b5247b-5b0e-44f2-bc05-d44574a6276f" providerId="ADAL" clId="{7B59609E-2236-4E62-A213-22F99865FE3D}"/>
    <pc:docChg chg="custSel addSld delSld modSld">
      <pc:chgData name="Felix Walter" userId="a7b5247b-5b0e-44f2-bc05-d44574a6276f" providerId="ADAL" clId="{7B59609E-2236-4E62-A213-22F99865FE3D}" dt="2025-03-20T15:23:37.781" v="120" actId="14100"/>
      <pc:docMkLst>
        <pc:docMk/>
      </pc:docMkLst>
      <pc:sldChg chg="modSp mod">
        <pc:chgData name="Felix Walter" userId="a7b5247b-5b0e-44f2-bc05-d44574a6276f" providerId="ADAL" clId="{7B59609E-2236-4E62-A213-22F99865FE3D}" dt="2025-03-20T11:35:25.181" v="8" actId="14100"/>
        <pc:sldMkLst>
          <pc:docMk/>
          <pc:sldMk cId="139751374" sldId="2071"/>
        </pc:sldMkLst>
        <pc:spChg chg="mod">
          <ac:chgData name="Felix Walter" userId="a7b5247b-5b0e-44f2-bc05-d44574a6276f" providerId="ADAL" clId="{7B59609E-2236-4E62-A213-22F99865FE3D}" dt="2025-03-20T10:05:27.702" v="0" actId="1076"/>
          <ac:spMkLst>
            <pc:docMk/>
            <pc:sldMk cId="139751374" sldId="2071"/>
            <ac:spMk id="14" creationId="{8C8F9EC9-1C0C-4F66-7756-80217ACACBF4}"/>
          </ac:spMkLst>
        </pc:spChg>
        <pc:spChg chg="mod">
          <ac:chgData name="Felix Walter" userId="a7b5247b-5b0e-44f2-bc05-d44574a6276f" providerId="ADAL" clId="{7B59609E-2236-4E62-A213-22F99865FE3D}" dt="2025-03-20T10:05:43.998" v="5" actId="14100"/>
          <ac:spMkLst>
            <pc:docMk/>
            <pc:sldMk cId="139751374" sldId="2071"/>
            <ac:spMk id="18" creationId="{640C4066-DA45-FE3D-C98D-45813ABA3884}"/>
          </ac:spMkLst>
        </pc:spChg>
        <pc:spChg chg="mod">
          <ac:chgData name="Felix Walter" userId="a7b5247b-5b0e-44f2-bc05-d44574a6276f" providerId="ADAL" clId="{7B59609E-2236-4E62-A213-22F99865FE3D}" dt="2025-03-20T11:35:25.181" v="8" actId="14100"/>
          <ac:spMkLst>
            <pc:docMk/>
            <pc:sldMk cId="139751374" sldId="2071"/>
            <ac:spMk id="19" creationId="{9C89723B-17E4-DA0C-A494-33C011F246A9}"/>
          </ac:spMkLst>
        </pc:spChg>
        <pc:spChg chg="mod">
          <ac:chgData name="Felix Walter" userId="a7b5247b-5b0e-44f2-bc05-d44574a6276f" providerId="ADAL" clId="{7B59609E-2236-4E62-A213-22F99865FE3D}" dt="2025-03-20T10:05:51.466" v="7" actId="14100"/>
          <ac:spMkLst>
            <pc:docMk/>
            <pc:sldMk cId="139751374" sldId="2071"/>
            <ac:spMk id="27" creationId="{BD075F2B-E365-9043-1D49-465FD3D6E930}"/>
          </ac:spMkLst>
        </pc:spChg>
      </pc:sldChg>
      <pc:sldChg chg="addSp delSp modSp new del mod">
        <pc:chgData name="Felix Walter" userId="a7b5247b-5b0e-44f2-bc05-d44574a6276f" providerId="ADAL" clId="{7B59609E-2236-4E62-A213-22F99865FE3D}" dt="2025-03-20T14:47:27.066" v="72" actId="47"/>
        <pc:sldMkLst>
          <pc:docMk/>
          <pc:sldMk cId="2922179784" sldId="2074"/>
        </pc:sldMkLst>
      </pc:sldChg>
      <pc:sldChg chg="add del">
        <pc:chgData name="Felix Walter" userId="a7b5247b-5b0e-44f2-bc05-d44574a6276f" providerId="ADAL" clId="{7B59609E-2236-4E62-A213-22F99865FE3D}" dt="2025-03-20T14:47:28.332" v="73" actId="47"/>
        <pc:sldMkLst>
          <pc:docMk/>
          <pc:sldMk cId="3156033905" sldId="2075"/>
        </pc:sldMkLst>
      </pc:sldChg>
      <pc:sldChg chg="addSp delSp modSp add mod">
        <pc:chgData name="Felix Walter" userId="a7b5247b-5b0e-44f2-bc05-d44574a6276f" providerId="ADAL" clId="{7B59609E-2236-4E62-A213-22F99865FE3D}" dt="2025-03-20T14:51:44.936" v="107" actId="14100"/>
        <pc:sldMkLst>
          <pc:docMk/>
          <pc:sldMk cId="357829127" sldId="2076"/>
        </pc:sldMkLst>
        <pc:picChg chg="add mod modCrop">
          <ac:chgData name="Felix Walter" userId="a7b5247b-5b0e-44f2-bc05-d44574a6276f" providerId="ADAL" clId="{7B59609E-2236-4E62-A213-22F99865FE3D}" dt="2025-03-20T14:51:44.936" v="107" actId="14100"/>
          <ac:picMkLst>
            <pc:docMk/>
            <pc:sldMk cId="357829127" sldId="2076"/>
            <ac:picMk id="2" creationId="{6FF365D6-593D-83B3-3085-4970C45F8D15}"/>
          </ac:picMkLst>
        </pc:picChg>
      </pc:sldChg>
      <pc:sldChg chg="add del">
        <pc:chgData name="Felix Walter" userId="a7b5247b-5b0e-44f2-bc05-d44574a6276f" providerId="ADAL" clId="{7B59609E-2236-4E62-A213-22F99865FE3D}" dt="2025-03-20T14:47:24.914" v="71" actId="47"/>
        <pc:sldMkLst>
          <pc:docMk/>
          <pc:sldMk cId="760037115" sldId="2077"/>
        </pc:sldMkLst>
      </pc:sldChg>
      <pc:sldChg chg="addSp delSp modSp add mod">
        <pc:chgData name="Felix Walter" userId="a7b5247b-5b0e-44f2-bc05-d44574a6276f" providerId="ADAL" clId="{7B59609E-2236-4E62-A213-22F99865FE3D}" dt="2025-03-20T15:23:37.781" v="120" actId="14100"/>
        <pc:sldMkLst>
          <pc:docMk/>
          <pc:sldMk cId="751909063" sldId="2078"/>
        </pc:sldMkLst>
        <pc:picChg chg="add mod modCrop">
          <ac:chgData name="Felix Walter" userId="a7b5247b-5b0e-44f2-bc05-d44574a6276f" providerId="ADAL" clId="{7B59609E-2236-4E62-A213-22F99865FE3D}" dt="2025-03-20T15:23:30.605" v="117" actId="1076"/>
          <ac:picMkLst>
            <pc:docMk/>
            <pc:sldMk cId="751909063" sldId="2078"/>
            <ac:picMk id="4" creationId="{5C9FB429-D2C0-25BC-9A83-FDA3D1B0AA7C}"/>
          </ac:picMkLst>
        </pc:picChg>
        <pc:picChg chg="add mod modCrop">
          <ac:chgData name="Felix Walter" userId="a7b5247b-5b0e-44f2-bc05-d44574a6276f" providerId="ADAL" clId="{7B59609E-2236-4E62-A213-22F99865FE3D}" dt="2025-03-20T15:23:37.781" v="120" actId="14100"/>
          <ac:picMkLst>
            <pc:docMk/>
            <pc:sldMk cId="751909063" sldId="2078"/>
            <ac:picMk id="6" creationId="{BBE8B18E-AD57-B684-B0D6-1F6CEB659E62}"/>
          </ac:picMkLst>
        </pc:picChg>
      </pc:sldChg>
      <pc:sldChg chg="addSp delSp modSp add mod">
        <pc:chgData name="Felix Walter" userId="a7b5247b-5b0e-44f2-bc05-d44574a6276f" providerId="ADAL" clId="{7B59609E-2236-4E62-A213-22F99865FE3D}" dt="2025-03-20T14:48:35.232" v="83" actId="1076"/>
        <pc:sldMkLst>
          <pc:docMk/>
          <pc:sldMk cId="3293040655" sldId="2079"/>
        </pc:sldMkLst>
        <pc:picChg chg="add mod modCrop">
          <ac:chgData name="Felix Walter" userId="a7b5247b-5b0e-44f2-bc05-d44574a6276f" providerId="ADAL" clId="{7B59609E-2236-4E62-A213-22F99865FE3D}" dt="2025-03-20T14:48:35.232" v="83" actId="1076"/>
          <ac:picMkLst>
            <pc:docMk/>
            <pc:sldMk cId="3293040655" sldId="2079"/>
            <ac:picMk id="4" creationId="{975FB8BC-902D-4FCB-A272-72C3FD528FED}"/>
          </ac:picMkLst>
        </pc:picChg>
        <pc:picChg chg="mod modCrop">
          <ac:chgData name="Felix Walter" userId="a7b5247b-5b0e-44f2-bc05-d44574a6276f" providerId="ADAL" clId="{7B59609E-2236-4E62-A213-22F99865FE3D}" dt="2025-03-20T14:47:22.197" v="69" actId="1076"/>
          <ac:picMkLst>
            <pc:docMk/>
            <pc:sldMk cId="3293040655" sldId="2079"/>
            <ac:picMk id="5" creationId="{E59E5F10-1E25-AC0C-A0BF-6110367678FA}"/>
          </ac:picMkLst>
        </pc:picChg>
        <pc:picChg chg="mod modCrop">
          <ac:chgData name="Felix Walter" userId="a7b5247b-5b0e-44f2-bc05-d44574a6276f" providerId="ADAL" clId="{7B59609E-2236-4E62-A213-22F99865FE3D}" dt="2025-03-20T14:48:29.755" v="80" actId="1076"/>
          <ac:picMkLst>
            <pc:docMk/>
            <pc:sldMk cId="3293040655" sldId="2079"/>
            <ac:picMk id="7" creationId="{8D1DF55B-CE05-ACB7-96EF-C84297D15D5E}"/>
          </ac:picMkLst>
        </pc:picChg>
      </pc:sldChg>
      <pc:sldChg chg="addSp delSp modSp new mod">
        <pc:chgData name="Felix Walter" userId="a7b5247b-5b0e-44f2-bc05-d44574a6276f" providerId="ADAL" clId="{7B59609E-2236-4E62-A213-22F99865FE3D}" dt="2025-03-20T14:51:30.573" v="105" actId="14100"/>
        <pc:sldMkLst>
          <pc:docMk/>
          <pc:sldMk cId="2549909883" sldId="2080"/>
        </pc:sldMkLst>
        <pc:picChg chg="add mod modCrop">
          <ac:chgData name="Felix Walter" userId="a7b5247b-5b0e-44f2-bc05-d44574a6276f" providerId="ADAL" clId="{7B59609E-2236-4E62-A213-22F99865FE3D}" dt="2025-03-20T14:51:30.573" v="105" actId="14100"/>
          <ac:picMkLst>
            <pc:docMk/>
            <pc:sldMk cId="2549909883" sldId="2080"/>
            <ac:picMk id="5" creationId="{E5B98839-B86F-8BC3-E58E-75CF7415B541}"/>
          </ac:picMkLst>
        </pc:picChg>
      </pc:sldChg>
    </pc:docChg>
  </pc:docChgLst>
  <pc:docChgLst>
    <pc:chgData name="Luc Jaquet" userId="5c4bb4ac-3e94-41e8-9f7a-baef8f7932b1" providerId="ADAL" clId="{00B11B8F-AF4A-7746-B2DE-EC920BF023AA}"/>
    <pc:docChg chg="undo custSel modSld">
      <pc:chgData name="Luc Jaquet" userId="5c4bb4ac-3e94-41e8-9f7a-baef8f7932b1" providerId="ADAL" clId="{00B11B8F-AF4A-7746-B2DE-EC920BF023AA}" dt="2025-03-20T12:01:34.209" v="140" actId="1076"/>
      <pc:docMkLst>
        <pc:docMk/>
      </pc:docMkLst>
      <pc:sldChg chg="delSp modSp mod delAnim">
        <pc:chgData name="Luc Jaquet" userId="5c4bb4ac-3e94-41e8-9f7a-baef8f7932b1" providerId="ADAL" clId="{00B11B8F-AF4A-7746-B2DE-EC920BF023AA}" dt="2025-03-20T12:01:34.209" v="140" actId="1076"/>
        <pc:sldMkLst>
          <pc:docMk/>
          <pc:sldMk cId="3677224279" sldId="2059"/>
        </pc:sldMkLst>
        <pc:spChg chg="mod">
          <ac:chgData name="Luc Jaquet" userId="5c4bb4ac-3e94-41e8-9f7a-baef8f7932b1" providerId="ADAL" clId="{00B11B8F-AF4A-7746-B2DE-EC920BF023AA}" dt="2025-03-20T12:00:28.043" v="101" actId="14100"/>
          <ac:spMkLst>
            <pc:docMk/>
            <pc:sldMk cId="3677224279" sldId="2059"/>
            <ac:spMk id="7" creationId="{56ADC534-0B5D-8B2F-5731-2B1185615D44}"/>
          </ac:spMkLst>
        </pc:spChg>
        <pc:graphicFrameChg chg="mod modGraphic">
          <ac:chgData name="Luc Jaquet" userId="5c4bb4ac-3e94-41e8-9f7a-baef8f7932b1" providerId="ADAL" clId="{00B11B8F-AF4A-7746-B2DE-EC920BF023AA}" dt="2025-03-20T12:01:21.104" v="135" actId="1076"/>
          <ac:graphicFrameMkLst>
            <pc:docMk/>
            <pc:sldMk cId="3677224279" sldId="2059"/>
            <ac:graphicFrameMk id="2" creationId="{6E99C74C-3339-E71F-7647-418CC7F8AD70}"/>
          </ac:graphicFrameMkLst>
        </pc:graphicFrameChg>
        <pc:picChg chg="mod">
          <ac:chgData name="Luc Jaquet" userId="5c4bb4ac-3e94-41e8-9f7a-baef8f7932b1" providerId="ADAL" clId="{00B11B8F-AF4A-7746-B2DE-EC920BF023AA}" dt="2025-03-20T12:01:18.916" v="133" actId="1076"/>
          <ac:picMkLst>
            <pc:docMk/>
            <pc:sldMk cId="3677224279" sldId="2059"/>
            <ac:picMk id="18" creationId="{67B95DFD-8CA8-1DD4-DE4D-CB5083E1310D}"/>
          </ac:picMkLst>
        </pc:picChg>
        <pc:picChg chg="mod">
          <ac:chgData name="Luc Jaquet" userId="5c4bb4ac-3e94-41e8-9f7a-baef8f7932b1" providerId="ADAL" clId="{00B11B8F-AF4A-7746-B2DE-EC920BF023AA}" dt="2025-03-20T12:01:24.865" v="136" actId="1076"/>
          <ac:picMkLst>
            <pc:docMk/>
            <pc:sldMk cId="3677224279" sldId="2059"/>
            <ac:picMk id="19" creationId="{9071AAE9-42FA-B5C6-6B20-AAA14A737515}"/>
          </ac:picMkLst>
        </pc:picChg>
        <pc:picChg chg="mod">
          <ac:chgData name="Luc Jaquet" userId="5c4bb4ac-3e94-41e8-9f7a-baef8f7932b1" providerId="ADAL" clId="{00B11B8F-AF4A-7746-B2DE-EC920BF023AA}" dt="2025-03-20T12:01:27.199" v="137" actId="1076"/>
          <ac:picMkLst>
            <pc:docMk/>
            <pc:sldMk cId="3677224279" sldId="2059"/>
            <ac:picMk id="20" creationId="{01D03120-0BAD-EE8E-818B-98A972CCDD89}"/>
          </ac:picMkLst>
        </pc:picChg>
        <pc:picChg chg="mod">
          <ac:chgData name="Luc Jaquet" userId="5c4bb4ac-3e94-41e8-9f7a-baef8f7932b1" providerId="ADAL" clId="{00B11B8F-AF4A-7746-B2DE-EC920BF023AA}" dt="2025-03-20T12:01:29.783" v="138" actId="1076"/>
          <ac:picMkLst>
            <pc:docMk/>
            <pc:sldMk cId="3677224279" sldId="2059"/>
            <ac:picMk id="21" creationId="{69DB68F6-BE5A-14E2-B4E5-2E0D954D77F7}"/>
          </ac:picMkLst>
        </pc:picChg>
        <pc:picChg chg="mod">
          <ac:chgData name="Luc Jaquet" userId="5c4bb4ac-3e94-41e8-9f7a-baef8f7932b1" providerId="ADAL" clId="{00B11B8F-AF4A-7746-B2DE-EC920BF023AA}" dt="2025-03-20T12:01:32.350" v="139" actId="1076"/>
          <ac:picMkLst>
            <pc:docMk/>
            <pc:sldMk cId="3677224279" sldId="2059"/>
            <ac:picMk id="22" creationId="{A0FA58C2-4795-837B-739C-59F52ED9BD37}"/>
          </ac:picMkLst>
        </pc:picChg>
        <pc:picChg chg="mod">
          <ac:chgData name="Luc Jaquet" userId="5c4bb4ac-3e94-41e8-9f7a-baef8f7932b1" providerId="ADAL" clId="{00B11B8F-AF4A-7746-B2DE-EC920BF023AA}" dt="2025-03-20T12:01:34.209" v="140" actId="1076"/>
          <ac:picMkLst>
            <pc:docMk/>
            <pc:sldMk cId="3677224279" sldId="2059"/>
            <ac:picMk id="1026" creationId="{99F48BBE-77AB-C4DE-402E-0955788E6CAD}"/>
          </ac:picMkLst>
        </pc:picChg>
      </pc:sldChg>
      <pc:sldChg chg="modSp mod">
        <pc:chgData name="Luc Jaquet" userId="5c4bb4ac-3e94-41e8-9f7a-baef8f7932b1" providerId="ADAL" clId="{00B11B8F-AF4A-7746-B2DE-EC920BF023AA}" dt="2025-03-20T11:14:11.307" v="3" actId="20577"/>
        <pc:sldMkLst>
          <pc:docMk/>
          <pc:sldMk cId="139751374" sldId="2071"/>
        </pc:sldMkLst>
        <pc:spChg chg="mod">
          <ac:chgData name="Luc Jaquet" userId="5c4bb4ac-3e94-41e8-9f7a-baef8f7932b1" providerId="ADAL" clId="{00B11B8F-AF4A-7746-B2DE-EC920BF023AA}" dt="2025-03-20T11:14:11.307" v="3" actId="20577"/>
          <ac:spMkLst>
            <pc:docMk/>
            <pc:sldMk cId="139751374" sldId="2071"/>
            <ac:spMk id="19" creationId="{9C89723B-17E4-DA0C-A494-33C011F246A9}"/>
          </ac:spMkLst>
        </pc:spChg>
      </pc:sldChg>
    </pc:docChg>
  </pc:docChgLst>
  <pc:docChgLst>
    <pc:chgData name="Samuel Wirth" userId="d988bb7f-bb30-4e37-a451-555bf7ce62c9" providerId="ADAL" clId="{28A0BD8D-C2B6-4971-80B6-D20804AA056E}"/>
    <pc:docChg chg="modMainMaster">
      <pc:chgData name="Samuel Wirth" userId="d988bb7f-bb30-4e37-a451-555bf7ce62c9" providerId="ADAL" clId="{28A0BD8D-C2B6-4971-80B6-D20804AA056E}" dt="2025-03-13T14:14:46.300" v="1" actId="735"/>
      <pc:docMkLst>
        <pc:docMk/>
      </pc:docMkLst>
      <pc:sldMasterChg chg="modSp modSldLayout">
        <pc:chgData name="Samuel Wirth" userId="d988bb7f-bb30-4e37-a451-555bf7ce62c9" providerId="ADAL" clId="{28A0BD8D-C2B6-4971-80B6-D20804AA056E}" dt="2025-03-13T14:14:46.300" v="1" actId="735"/>
        <pc:sldMasterMkLst>
          <pc:docMk/>
          <pc:sldMasterMk cId="0" sldId="2147483652"/>
        </pc:sldMasterMkLst>
        <pc:sldLayoutChg chg="modSp">
          <pc:chgData name="Samuel Wirth" userId="d988bb7f-bb30-4e37-a451-555bf7ce62c9" providerId="ADAL" clId="{28A0BD8D-C2B6-4971-80B6-D20804AA056E}" dt="2025-03-13T14:14:43.503" v="0" actId="735"/>
          <pc:sldLayoutMkLst>
            <pc:docMk/>
            <pc:sldMasterMk cId="0" sldId="2147483652"/>
            <pc:sldLayoutMk cId="3723611713" sldId="2147483767"/>
          </pc:sldLayoutMkLst>
        </pc:sldLayoutChg>
      </pc:sldMasterChg>
    </pc:docChg>
  </pc:docChgLst>
  <pc:docChgLst>
    <pc:chgData name="Jeanne Amy" userId="bc1baed7-b44c-483c-aec9-d2568f09ea63" providerId="ADAL" clId="{BDDFF4C8-1DF2-460D-ACDF-FF33D52B193C}"/>
    <pc:docChg chg="modSld">
      <pc:chgData name="Jeanne Amy" userId="bc1baed7-b44c-483c-aec9-d2568f09ea63" providerId="ADAL" clId="{BDDFF4C8-1DF2-460D-ACDF-FF33D52B193C}" dt="2024-12-19T11:05:35.795" v="5" actId="207"/>
      <pc:docMkLst>
        <pc:docMk/>
      </pc:docMkLst>
      <pc:sldChg chg="addSp modSp mod">
        <pc:chgData name="Jeanne Amy" userId="bc1baed7-b44c-483c-aec9-d2568f09ea63" providerId="ADAL" clId="{BDDFF4C8-1DF2-460D-ACDF-FF33D52B193C}" dt="2024-12-19T11:05:35.795" v="5" actId="207"/>
        <pc:sldMkLst>
          <pc:docMk/>
          <pc:sldMk cId="1809426216" sldId="452"/>
        </pc:sldMkLst>
      </pc:sldChg>
      <pc:sldChg chg="modSp">
        <pc:chgData name="Jeanne Amy" userId="bc1baed7-b44c-483c-aec9-d2568f09ea63" providerId="ADAL" clId="{BDDFF4C8-1DF2-460D-ACDF-FF33D52B193C}" dt="2024-12-19T11:04:49.911" v="1" actId="339"/>
        <pc:sldMkLst>
          <pc:docMk/>
          <pc:sldMk cId="3361190729" sldId="614"/>
        </pc:sldMkLst>
      </pc:sldChg>
    </pc:docChg>
  </pc:docChgLst>
  <pc:docChgLst>
    <pc:chgData name="Luc Jaquet" userId="5c4bb4ac-3e94-41e8-9f7a-baef8f7932b1" providerId="ADAL" clId="{A6D2B96C-E24E-4C40-BFBF-DC03C123625D}"/>
    <pc:docChg chg="undo custSel modSld">
      <pc:chgData name="Luc Jaquet" userId="5c4bb4ac-3e94-41e8-9f7a-baef8f7932b1" providerId="ADAL" clId="{A6D2B96C-E24E-4C40-BFBF-DC03C123625D}" dt="2025-03-13T11:14:59.709" v="369" actId="1076"/>
      <pc:docMkLst>
        <pc:docMk/>
      </pc:docMkLst>
      <pc:sldChg chg="modSp mod">
        <pc:chgData name="Luc Jaquet" userId="5c4bb4ac-3e94-41e8-9f7a-baef8f7932b1" providerId="ADAL" clId="{A6D2B96C-E24E-4C40-BFBF-DC03C123625D}" dt="2025-03-13T11:14:59.709" v="369" actId="1076"/>
        <pc:sldMkLst>
          <pc:docMk/>
          <pc:sldMk cId="2179955452" sldId="582"/>
        </pc:sldMkLst>
        <pc:spChg chg="mod">
          <ac:chgData name="Luc Jaquet" userId="5c4bb4ac-3e94-41e8-9f7a-baef8f7932b1" providerId="ADAL" clId="{A6D2B96C-E24E-4C40-BFBF-DC03C123625D}" dt="2025-03-13T11:14:42.842" v="364" actId="14100"/>
          <ac:spMkLst>
            <pc:docMk/>
            <pc:sldMk cId="2179955452" sldId="582"/>
            <ac:spMk id="2" creationId="{F32DACD7-F31F-BAC0-98E2-E8401519E827}"/>
          </ac:spMkLst>
        </pc:spChg>
        <pc:spChg chg="mod">
          <ac:chgData name="Luc Jaquet" userId="5c4bb4ac-3e94-41e8-9f7a-baef8f7932b1" providerId="ADAL" clId="{A6D2B96C-E24E-4C40-BFBF-DC03C123625D}" dt="2025-03-13T11:14:59.709" v="369" actId="1076"/>
          <ac:spMkLst>
            <pc:docMk/>
            <pc:sldMk cId="2179955452" sldId="582"/>
            <ac:spMk id="6" creationId="{1DC260CE-EA75-7B33-71E2-5CDB4AFBB0B1}"/>
          </ac:spMkLst>
        </pc:spChg>
        <pc:graphicFrameChg chg="mod modGraphic">
          <ac:chgData name="Luc Jaquet" userId="5c4bb4ac-3e94-41e8-9f7a-baef8f7932b1" providerId="ADAL" clId="{A6D2B96C-E24E-4C40-BFBF-DC03C123625D}" dt="2025-03-13T11:14:27.826" v="360" actId="20577"/>
          <ac:graphicFrameMkLst>
            <pc:docMk/>
            <pc:sldMk cId="2179955452" sldId="582"/>
            <ac:graphicFrameMk id="83" creationId="{206C3ABA-45F9-FB15-B3F7-A3DE65EA651A}"/>
          </ac:graphicFrameMkLst>
        </pc:graphicFrameChg>
      </pc:sldChg>
      <pc:sldChg chg="modSp mod">
        <pc:chgData name="Luc Jaquet" userId="5c4bb4ac-3e94-41e8-9f7a-baef8f7932b1" providerId="ADAL" clId="{A6D2B96C-E24E-4C40-BFBF-DC03C123625D}" dt="2025-03-11T17:57:18.878" v="17" actId="113"/>
        <pc:sldMkLst>
          <pc:docMk/>
          <pc:sldMk cId="1669936773" sldId="2058"/>
        </pc:sldMkLst>
        <pc:spChg chg="mod">
          <ac:chgData name="Luc Jaquet" userId="5c4bb4ac-3e94-41e8-9f7a-baef8f7932b1" providerId="ADAL" clId="{A6D2B96C-E24E-4C40-BFBF-DC03C123625D}" dt="2025-03-11T17:56:49.777" v="13" actId="20577"/>
          <ac:spMkLst>
            <pc:docMk/>
            <pc:sldMk cId="1669936773" sldId="2058"/>
            <ac:spMk id="8" creationId="{B7614C9C-0877-7842-F2D8-4FFEDCC39413}"/>
          </ac:spMkLst>
        </pc:spChg>
      </pc:sldChg>
      <pc:sldChg chg="addSp delSp modSp mod">
        <pc:chgData name="Luc Jaquet" userId="5c4bb4ac-3e94-41e8-9f7a-baef8f7932b1" providerId="ADAL" clId="{A6D2B96C-E24E-4C40-BFBF-DC03C123625D}" dt="2025-03-13T11:04:59.004" v="302" actId="1076"/>
        <pc:sldMkLst>
          <pc:docMk/>
          <pc:sldMk cId="3677224279" sldId="2059"/>
        </pc:sldMkLst>
        <pc:spChg chg="mod">
          <ac:chgData name="Luc Jaquet" userId="5c4bb4ac-3e94-41e8-9f7a-baef8f7932b1" providerId="ADAL" clId="{A6D2B96C-E24E-4C40-BFBF-DC03C123625D}" dt="2025-03-11T17:58:42.696" v="116" actId="313"/>
          <ac:spMkLst>
            <pc:docMk/>
            <pc:sldMk cId="3677224279" sldId="2059"/>
            <ac:spMk id="7" creationId="{56ADC534-0B5D-8B2F-5731-2B1185615D44}"/>
          </ac:spMkLst>
        </pc:spChg>
        <pc:graphicFrameChg chg="add mod modGraphic">
          <ac:chgData name="Luc Jaquet" userId="5c4bb4ac-3e94-41e8-9f7a-baef8f7932b1" providerId="ADAL" clId="{A6D2B96C-E24E-4C40-BFBF-DC03C123625D}" dt="2025-03-13T11:04:43.595" v="297" actId="1076"/>
          <ac:graphicFrameMkLst>
            <pc:docMk/>
            <pc:sldMk cId="3677224279" sldId="2059"/>
            <ac:graphicFrameMk id="2" creationId="{6E99C74C-3339-E71F-7647-418CC7F8AD70}"/>
          </ac:graphicFrameMkLst>
        </pc:graphicFrameChg>
        <pc:picChg chg="add mod">
          <ac:chgData name="Luc Jaquet" userId="5c4bb4ac-3e94-41e8-9f7a-baef8f7932b1" providerId="ADAL" clId="{A6D2B96C-E24E-4C40-BFBF-DC03C123625D}" dt="2025-03-13T11:04:49.925" v="298" actId="1076"/>
          <ac:picMkLst>
            <pc:docMk/>
            <pc:sldMk cId="3677224279" sldId="2059"/>
            <ac:picMk id="18" creationId="{67B95DFD-8CA8-1DD4-DE4D-CB5083E1310D}"/>
          </ac:picMkLst>
        </pc:picChg>
        <pc:picChg chg="add mod">
          <ac:chgData name="Luc Jaquet" userId="5c4bb4ac-3e94-41e8-9f7a-baef8f7932b1" providerId="ADAL" clId="{A6D2B96C-E24E-4C40-BFBF-DC03C123625D}" dt="2025-03-13T11:04:53.136" v="299" actId="1076"/>
          <ac:picMkLst>
            <pc:docMk/>
            <pc:sldMk cId="3677224279" sldId="2059"/>
            <ac:picMk id="19" creationId="{9071AAE9-42FA-B5C6-6B20-AAA14A737515}"/>
          </ac:picMkLst>
        </pc:picChg>
        <pc:picChg chg="add mod">
          <ac:chgData name="Luc Jaquet" userId="5c4bb4ac-3e94-41e8-9f7a-baef8f7932b1" providerId="ADAL" clId="{A6D2B96C-E24E-4C40-BFBF-DC03C123625D}" dt="2025-03-13T11:04:54.887" v="300" actId="1076"/>
          <ac:picMkLst>
            <pc:docMk/>
            <pc:sldMk cId="3677224279" sldId="2059"/>
            <ac:picMk id="20" creationId="{01D03120-0BAD-EE8E-818B-98A972CCDD89}"/>
          </ac:picMkLst>
        </pc:picChg>
        <pc:picChg chg="add mod">
          <ac:chgData name="Luc Jaquet" userId="5c4bb4ac-3e94-41e8-9f7a-baef8f7932b1" providerId="ADAL" clId="{A6D2B96C-E24E-4C40-BFBF-DC03C123625D}" dt="2025-03-13T11:04:57.022" v="301" actId="1076"/>
          <ac:picMkLst>
            <pc:docMk/>
            <pc:sldMk cId="3677224279" sldId="2059"/>
            <ac:picMk id="21" creationId="{69DB68F6-BE5A-14E2-B4E5-2E0D954D77F7}"/>
          </ac:picMkLst>
        </pc:picChg>
        <pc:picChg chg="add mod">
          <ac:chgData name="Luc Jaquet" userId="5c4bb4ac-3e94-41e8-9f7a-baef8f7932b1" providerId="ADAL" clId="{A6D2B96C-E24E-4C40-BFBF-DC03C123625D}" dt="2025-03-13T11:04:59.004" v="302" actId="1076"/>
          <ac:picMkLst>
            <pc:docMk/>
            <pc:sldMk cId="3677224279" sldId="2059"/>
            <ac:picMk id="22" creationId="{A0FA58C2-4795-837B-739C-59F52ED9BD37}"/>
          </ac:picMkLst>
        </pc:picChg>
      </pc:sldChg>
    </pc:docChg>
  </pc:docChgLst>
  <pc:docChgLst>
    <pc:chgData name="Felix Walter" userId="a7b5247b-5b0e-44f2-bc05-d44574a6276f" providerId="ADAL" clId="{8A3D0A49-F0BF-4D1F-ABFB-0A08EF5F9797}"/>
    <pc:docChg chg="custSel modSld">
      <pc:chgData name="Felix Walter" userId="a7b5247b-5b0e-44f2-bc05-d44574a6276f" providerId="ADAL" clId="{8A3D0A49-F0BF-4D1F-ABFB-0A08EF5F9797}" dt="2024-12-19T11:45:33.617" v="216" actId="20577"/>
      <pc:docMkLst>
        <pc:docMk/>
      </pc:docMkLst>
      <pc:sldChg chg="modSp mod">
        <pc:chgData name="Felix Walter" userId="a7b5247b-5b0e-44f2-bc05-d44574a6276f" providerId="ADAL" clId="{8A3D0A49-F0BF-4D1F-ABFB-0A08EF5F9797}" dt="2024-12-19T11:34:48.349" v="203" actId="207"/>
        <pc:sldMkLst>
          <pc:docMk/>
          <pc:sldMk cId="3387100660" sldId="2063"/>
        </pc:sldMkLst>
      </pc:sldChg>
      <pc:sldChg chg="modSp mod">
        <pc:chgData name="Felix Walter" userId="a7b5247b-5b0e-44f2-bc05-d44574a6276f" providerId="ADAL" clId="{8A3D0A49-F0BF-4D1F-ABFB-0A08EF5F9797}" dt="2024-12-19T11:45:33.617" v="216" actId="20577"/>
        <pc:sldMkLst>
          <pc:docMk/>
          <pc:sldMk cId="539399906" sldId="2065"/>
        </pc:sldMkLst>
      </pc:sldChg>
    </pc:docChg>
  </pc:docChgLst>
  <pc:docChgLst>
    <pc:chgData name="Benoit Charriere" userId="819f3aab-8b46-429e-a742-8031792bc768" providerId="ADAL" clId="{A3A69E24-93A9-914D-8ED3-47C890D92AF2}"/>
    <pc:docChg chg="addSld delSld modSld">
      <pc:chgData name="Benoit Charriere" userId="819f3aab-8b46-429e-a742-8031792bc768" providerId="ADAL" clId="{A3A69E24-93A9-914D-8ED3-47C890D92AF2}" dt="2024-12-19T10:50:12.722" v="1" actId="2696"/>
      <pc:docMkLst>
        <pc:docMk/>
      </pc:docMkLst>
      <pc:sldChg chg="del">
        <pc:chgData name="Benoit Charriere" userId="819f3aab-8b46-429e-a742-8031792bc768" providerId="ADAL" clId="{A3A69E24-93A9-914D-8ED3-47C890D92AF2}" dt="2024-12-19T10:50:12.722" v="1" actId="2696"/>
        <pc:sldMkLst>
          <pc:docMk/>
          <pc:sldMk cId="3837996561" sldId="2060"/>
        </pc:sldMkLst>
      </pc:sldChg>
      <pc:sldChg chg="add">
        <pc:chgData name="Benoit Charriere" userId="819f3aab-8b46-429e-a742-8031792bc768" providerId="ADAL" clId="{A3A69E24-93A9-914D-8ED3-47C890D92AF2}" dt="2024-12-19T10:50:10.574" v="0"/>
        <pc:sldMkLst>
          <pc:docMk/>
          <pc:sldMk cId="2156931996" sldId="2064"/>
        </pc:sldMkLst>
      </pc:sldChg>
      <pc:sldChg chg="add">
        <pc:chgData name="Benoit Charriere" userId="819f3aab-8b46-429e-a742-8031792bc768" providerId="ADAL" clId="{A3A69E24-93A9-914D-8ED3-47C890D92AF2}" dt="2024-12-19T10:50:10.574" v="0"/>
        <pc:sldMkLst>
          <pc:docMk/>
          <pc:sldMk cId="539399906" sldId="2065"/>
        </pc:sldMkLst>
      </pc:sldChg>
    </pc:docChg>
  </pc:docChgLst>
  <pc:docChgLst>
    <pc:chgData name="Samuel Wirth" userId="d988bb7f-bb30-4e37-a451-555bf7ce62c9" providerId="ADAL" clId="{8C1D9B43-8702-4255-9C0A-752011020B15}"/>
    <pc:docChg chg="modSld">
      <pc:chgData name="Samuel Wirth" userId="d988bb7f-bb30-4e37-a451-555bf7ce62c9" providerId="ADAL" clId="{8C1D9B43-8702-4255-9C0A-752011020B15}" dt="2024-12-19T12:04:25.102" v="11" actId="6549"/>
      <pc:docMkLst>
        <pc:docMk/>
      </pc:docMkLst>
      <pc:sldChg chg="modSp mod">
        <pc:chgData name="Samuel Wirth" userId="d988bb7f-bb30-4e37-a451-555bf7ce62c9" providerId="ADAL" clId="{8C1D9B43-8702-4255-9C0A-752011020B15}" dt="2024-12-19T12:04:25.102" v="11" actId="6549"/>
        <pc:sldMkLst>
          <pc:docMk/>
          <pc:sldMk cId="539399906" sldId="2065"/>
        </pc:sldMkLst>
      </pc:sldChg>
    </pc:docChg>
  </pc:docChgLst>
  <pc:docChgLst>
    <pc:chgData name="julia.desch" userId="2064204c-0439-4872-8f32-b6ecfc763925" providerId="ADAL" clId="{61C155E0-310B-4659-BFD3-FB45793FBC5C}"/>
    <pc:docChg chg="undo custSel modSld">
      <pc:chgData name="julia.desch" userId="2064204c-0439-4872-8f32-b6ecfc763925" providerId="ADAL" clId="{61C155E0-310B-4659-BFD3-FB45793FBC5C}" dt="2025-03-13T11:13:12.789" v="111" actId="20577"/>
      <pc:docMkLst>
        <pc:docMk/>
      </pc:docMkLst>
      <pc:sldChg chg="addSp modSp mod">
        <pc:chgData name="julia.desch" userId="2064204c-0439-4872-8f32-b6ecfc763925" providerId="ADAL" clId="{61C155E0-310B-4659-BFD3-FB45793FBC5C}" dt="2025-03-13T11:13:12.789" v="111" actId="20577"/>
        <pc:sldMkLst>
          <pc:docMk/>
          <pc:sldMk cId="2179955452" sldId="582"/>
        </pc:sldMkLst>
        <pc:spChg chg="mod">
          <ac:chgData name="julia.desch" userId="2064204c-0439-4872-8f32-b6ecfc763925" providerId="ADAL" clId="{61C155E0-310B-4659-BFD3-FB45793FBC5C}" dt="2025-03-13T11:12:35.371" v="107" actId="14100"/>
          <ac:spMkLst>
            <pc:docMk/>
            <pc:sldMk cId="2179955452" sldId="582"/>
            <ac:spMk id="2" creationId="{F32DACD7-F31F-BAC0-98E2-E8401519E827}"/>
          </ac:spMkLst>
        </pc:spChg>
        <pc:spChg chg="add mod">
          <ac:chgData name="julia.desch" userId="2064204c-0439-4872-8f32-b6ecfc763925" providerId="ADAL" clId="{61C155E0-310B-4659-BFD3-FB45793FBC5C}" dt="2025-03-13T11:12:15.793" v="104" actId="14100"/>
          <ac:spMkLst>
            <pc:docMk/>
            <pc:sldMk cId="2179955452" sldId="582"/>
            <ac:spMk id="6" creationId="{1DC260CE-EA75-7B33-71E2-5CDB4AFBB0B1}"/>
          </ac:spMkLst>
        </pc:spChg>
        <pc:graphicFrameChg chg="mod modGraphic">
          <ac:chgData name="julia.desch" userId="2064204c-0439-4872-8f32-b6ecfc763925" providerId="ADAL" clId="{61C155E0-310B-4659-BFD3-FB45793FBC5C}" dt="2025-03-13T11:09:09.546" v="67" actId="5793"/>
          <ac:graphicFrameMkLst>
            <pc:docMk/>
            <pc:sldMk cId="2179955452" sldId="582"/>
            <ac:graphicFrameMk id="83" creationId="{206C3ABA-45F9-FB15-B3F7-A3DE65EA651A}"/>
          </ac:graphicFrameMkLst>
        </pc:graphicFrameChg>
      </pc:sldChg>
    </pc:docChg>
  </pc:docChgLst>
  <pc:docChgLst>
    <pc:chgData name="Julia Desch" userId="6a729819-342c-4b21-9413-d97500372b06" providerId="ADAL" clId="{FDDACF7E-9CA8-463D-80A4-81EB24BD635F}"/>
    <pc:docChg chg="custSel modSld">
      <pc:chgData name="Julia Desch" userId="6a729819-342c-4b21-9413-d97500372b06" providerId="ADAL" clId="{FDDACF7E-9CA8-463D-80A4-81EB24BD635F}" dt="2025-05-13T07:11:50.718" v="2" actId="21"/>
      <pc:docMkLst>
        <pc:docMk/>
      </pc:docMkLst>
      <pc:sldChg chg="addSp delSp modSp mod">
        <pc:chgData name="Julia Desch" userId="6a729819-342c-4b21-9413-d97500372b06" providerId="ADAL" clId="{FDDACF7E-9CA8-463D-80A4-81EB24BD635F}" dt="2025-05-13T07:11:50.718" v="2" actId="21"/>
        <pc:sldMkLst>
          <pc:docMk/>
          <pc:sldMk cId="1207517440" sldId="2070"/>
        </pc:sldMkLst>
        <pc:spChg chg="mod">
          <ac:chgData name="Julia Desch" userId="6a729819-342c-4b21-9413-d97500372b06" providerId="ADAL" clId="{FDDACF7E-9CA8-463D-80A4-81EB24BD635F}" dt="2025-05-13T07:11:29.568" v="0" actId="207"/>
          <ac:spMkLst>
            <pc:docMk/>
            <pc:sldMk cId="1207517440" sldId="2070"/>
            <ac:spMk id="35" creationId="{54A4E7D8-6AB8-0AD0-32D3-A4D27A1F6834}"/>
          </ac:spMkLst>
        </pc:spChg>
        <pc:spChg chg="mod">
          <ac:chgData name="Julia Desch" userId="6a729819-342c-4b21-9413-d97500372b06" providerId="ADAL" clId="{FDDACF7E-9CA8-463D-80A4-81EB24BD635F}" dt="2025-05-13T07:11:29.568" v="0" actId="207"/>
          <ac:spMkLst>
            <pc:docMk/>
            <pc:sldMk cId="1207517440" sldId="2070"/>
            <ac:spMk id="37" creationId="{F02FABE9-3951-4A3F-373D-8E7AD1997FC4}"/>
          </ac:spMkLst>
        </pc:spChg>
        <pc:spChg chg="mod">
          <ac:chgData name="Julia Desch" userId="6a729819-342c-4b21-9413-d97500372b06" providerId="ADAL" clId="{FDDACF7E-9CA8-463D-80A4-81EB24BD635F}" dt="2025-05-13T07:11:29.568" v="0" actId="207"/>
          <ac:spMkLst>
            <pc:docMk/>
            <pc:sldMk cId="1207517440" sldId="2070"/>
            <ac:spMk id="43" creationId="{A1D3CE61-D0BA-32AA-1A25-B10DBC24BC5D}"/>
          </ac:spMkLst>
        </pc:spChg>
        <pc:picChg chg="add del">
          <ac:chgData name="Julia Desch" userId="6a729819-342c-4b21-9413-d97500372b06" providerId="ADAL" clId="{FDDACF7E-9CA8-463D-80A4-81EB24BD635F}" dt="2025-05-13T07:11:50.718" v="2" actId="21"/>
          <ac:picMkLst>
            <pc:docMk/>
            <pc:sldMk cId="1207517440" sldId="2070"/>
            <ac:picMk id="3" creationId="{5038FE18-7458-D546-4205-0DD6EFE8E2B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3266"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523267" name="Rectangle 3"/>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de-DE"/>
          </a:p>
        </p:txBody>
      </p:sp>
      <p:sp>
        <p:nvSpPr>
          <p:cNvPr id="523268" name="Rectangle 4"/>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523269" name="Rectangle 5"/>
          <p:cNvSpPr>
            <a:spLocks noGrp="1" noChangeArrowheads="1"/>
          </p:cNvSpPr>
          <p:nvPr>
            <p:ph type="sldNum" sz="quarter" idx="3"/>
          </p:nvPr>
        </p:nvSpPr>
        <p:spPr bwMode="auto">
          <a:xfrm>
            <a:off x="3849688"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F964EABA-40DA-9E46-9AC8-BEE0D1A354BE}" type="slidenum">
              <a:rPr lang="de-DE"/>
              <a:pPr/>
              <a:t>‹Nr.›</a:t>
            </a:fld>
            <a:endParaRPr lang="de-DE"/>
          </a:p>
        </p:txBody>
      </p:sp>
    </p:spTree>
    <p:extLst>
      <p:ext uri="{BB962C8B-B14F-4D97-AF65-F5344CB8AC3E}">
        <p14:creationId xmlns:p14="http://schemas.microsoft.com/office/powerpoint/2010/main" val="4232703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190467" name="Rectangle 3"/>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de-DE"/>
          </a:p>
        </p:txBody>
      </p:sp>
      <p:sp>
        <p:nvSpPr>
          <p:cNvPr id="3686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0469" name="Rectangle 5"/>
          <p:cNvSpPr>
            <a:spLocks noGrp="1" noChangeArrowheads="1"/>
          </p:cNvSpPr>
          <p:nvPr>
            <p:ph type="body" sz="quarter" idx="3"/>
          </p:nvPr>
        </p:nvSpPr>
        <p:spPr bwMode="auto">
          <a:xfrm>
            <a:off x="679450" y="4716463"/>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90470" name="Rectangle 6"/>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190471" name="Rectangle 7"/>
          <p:cNvSpPr>
            <a:spLocks noGrp="1" noChangeArrowheads="1"/>
          </p:cNvSpPr>
          <p:nvPr>
            <p:ph type="sldNum" sz="quarter" idx="5"/>
          </p:nvPr>
        </p:nvSpPr>
        <p:spPr bwMode="auto">
          <a:xfrm>
            <a:off x="3849688"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E1181877-B5F3-BE4C-9A04-8D89BF867AFD}" type="slidenum">
              <a:rPr lang="de-DE"/>
              <a:pPr/>
              <a:t>‹Nr.›</a:t>
            </a:fld>
            <a:endParaRPr lang="de-DE"/>
          </a:p>
        </p:txBody>
      </p:sp>
    </p:spTree>
    <p:extLst>
      <p:ext uri="{BB962C8B-B14F-4D97-AF65-F5344CB8AC3E}">
        <p14:creationId xmlns:p14="http://schemas.microsoft.com/office/powerpoint/2010/main" val="41920023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E1181877-B5F3-BE4C-9A04-8D89BF867AFD}" type="slidenum">
              <a:rPr lang="de-DE" smtClean="0"/>
              <a:pPr/>
              <a:t>1</a:t>
            </a:fld>
            <a:endParaRPr lang="de-DE"/>
          </a:p>
        </p:txBody>
      </p:sp>
    </p:spTree>
    <p:extLst>
      <p:ext uri="{BB962C8B-B14F-4D97-AF65-F5344CB8AC3E}">
        <p14:creationId xmlns:p14="http://schemas.microsoft.com/office/powerpoint/2010/main" val="276257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a:t>Luc</a:t>
            </a:r>
          </a:p>
        </p:txBody>
      </p:sp>
      <p:sp>
        <p:nvSpPr>
          <p:cNvPr id="4" name="Espace réservé du numéro de diapositive 3"/>
          <p:cNvSpPr>
            <a:spLocks noGrp="1"/>
          </p:cNvSpPr>
          <p:nvPr>
            <p:ph type="sldNum" sz="quarter" idx="5"/>
          </p:nvPr>
        </p:nvSpPr>
        <p:spPr/>
        <p:txBody>
          <a:bodyPr/>
          <a:lstStyle/>
          <a:p>
            <a:fld id="{E1181877-B5F3-BE4C-9A04-8D89BF867AFD}" type="slidenum">
              <a:rPr lang="de-DE" smtClean="0"/>
              <a:pPr/>
              <a:t>2</a:t>
            </a:fld>
            <a:endParaRPr lang="de-DE"/>
          </a:p>
        </p:txBody>
      </p:sp>
    </p:spTree>
    <p:extLst>
      <p:ext uri="{BB962C8B-B14F-4D97-AF65-F5344CB8AC3E}">
        <p14:creationId xmlns:p14="http://schemas.microsoft.com/office/powerpoint/2010/main" val="27546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7C85-A9D3-7DAD-9295-E3081FFCFC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47DC3C-7067-F48C-122B-232387FFA3AA}"/>
              </a:ext>
            </a:extLst>
          </p:cNvPr>
          <p:cNvSpPr>
            <a:spLocks noGrp="1" noRot="1" noChangeAspect="1"/>
          </p:cNvSpPr>
          <p:nvPr>
            <p:ph type="sldImg"/>
          </p:nvPr>
        </p:nvSpPr>
        <p:spPr>
          <a:xfrm>
            <a:off x="90488" y="744538"/>
            <a:ext cx="6616700" cy="3722687"/>
          </a:xfrm>
        </p:spPr>
      </p:sp>
      <p:sp>
        <p:nvSpPr>
          <p:cNvPr id="3" name="Espace réservé des notes 2">
            <a:extLst>
              <a:ext uri="{FF2B5EF4-FFF2-40B4-BE49-F238E27FC236}">
                <a16:creationId xmlns:a16="http://schemas.microsoft.com/office/drawing/2014/main" id="{633E1DE1-031F-66C8-9616-5C0067BD9A22}"/>
              </a:ext>
            </a:extLst>
          </p:cNvPr>
          <p:cNvSpPr>
            <a:spLocks noGrp="1"/>
          </p:cNvSpPr>
          <p:nvPr>
            <p:ph type="body" idx="1"/>
          </p:nvPr>
        </p:nvSpPr>
        <p:spPr/>
        <p:txBody>
          <a:bodyPr/>
          <a:lstStyle/>
          <a:p>
            <a:r>
              <a:rPr lang="fr-FR"/>
              <a:t>Luc</a:t>
            </a:r>
          </a:p>
        </p:txBody>
      </p:sp>
      <p:sp>
        <p:nvSpPr>
          <p:cNvPr id="4" name="Espace réservé du numéro de diapositive 3">
            <a:extLst>
              <a:ext uri="{FF2B5EF4-FFF2-40B4-BE49-F238E27FC236}">
                <a16:creationId xmlns:a16="http://schemas.microsoft.com/office/drawing/2014/main" id="{E007C61A-21FC-4E1E-B464-6D7353DA07F5}"/>
              </a:ext>
            </a:extLst>
          </p:cNvPr>
          <p:cNvSpPr>
            <a:spLocks noGrp="1"/>
          </p:cNvSpPr>
          <p:nvPr>
            <p:ph type="sldNum" sz="quarter" idx="5"/>
          </p:nvPr>
        </p:nvSpPr>
        <p:spPr/>
        <p:txBody>
          <a:bodyPr/>
          <a:lstStyle/>
          <a:p>
            <a:fld id="{E1181877-B5F3-BE4C-9A04-8D89BF867AFD}" type="slidenum">
              <a:rPr lang="de-DE" smtClean="0"/>
              <a:pPr/>
              <a:t>3</a:t>
            </a:fld>
            <a:endParaRPr lang="de-DE"/>
          </a:p>
        </p:txBody>
      </p:sp>
    </p:spTree>
    <p:extLst>
      <p:ext uri="{BB962C8B-B14F-4D97-AF65-F5344CB8AC3E}">
        <p14:creationId xmlns:p14="http://schemas.microsoft.com/office/powerpoint/2010/main" val="266551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H"/>
              <a:t>Luc</a:t>
            </a:r>
          </a:p>
        </p:txBody>
      </p:sp>
      <p:sp>
        <p:nvSpPr>
          <p:cNvPr id="4" name="Slide Number Placeholder 3"/>
          <p:cNvSpPr>
            <a:spLocks noGrp="1"/>
          </p:cNvSpPr>
          <p:nvPr>
            <p:ph type="sldNum" sz="quarter" idx="10"/>
          </p:nvPr>
        </p:nvSpPr>
        <p:spPr/>
        <p:txBody>
          <a:bodyPr/>
          <a:lstStyle/>
          <a:p>
            <a:fld id="{E1181877-B5F3-BE4C-9A04-8D89BF867AFD}" type="slidenum">
              <a:rPr lang="de-DE" smtClean="0"/>
              <a:pPr/>
              <a:t>4</a:t>
            </a:fld>
            <a:endParaRPr lang="de-DE"/>
          </a:p>
        </p:txBody>
      </p:sp>
    </p:spTree>
    <p:extLst>
      <p:ext uri="{BB962C8B-B14F-4D97-AF65-F5344CB8AC3E}">
        <p14:creationId xmlns:p14="http://schemas.microsoft.com/office/powerpoint/2010/main" val="54724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3408D-9658-483E-9B4F-850830099E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5A820-2BB2-6904-20F3-4C9534B8111B}"/>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D9DE8389-1146-E3B0-963F-EA9640D1E33C}"/>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H"/>
              <a:t>Luc</a:t>
            </a:r>
          </a:p>
        </p:txBody>
      </p:sp>
      <p:sp>
        <p:nvSpPr>
          <p:cNvPr id="4" name="Slide Number Placeholder 3">
            <a:extLst>
              <a:ext uri="{FF2B5EF4-FFF2-40B4-BE49-F238E27FC236}">
                <a16:creationId xmlns:a16="http://schemas.microsoft.com/office/drawing/2014/main" id="{1BB4E732-FB38-093E-DE56-1DCF92B0AC65}"/>
              </a:ext>
            </a:extLst>
          </p:cNvPr>
          <p:cNvSpPr>
            <a:spLocks noGrp="1"/>
          </p:cNvSpPr>
          <p:nvPr>
            <p:ph type="sldNum" sz="quarter" idx="10"/>
          </p:nvPr>
        </p:nvSpPr>
        <p:spPr/>
        <p:txBody>
          <a:bodyPr/>
          <a:lstStyle/>
          <a:p>
            <a:fld id="{E1181877-B5F3-BE4C-9A04-8D89BF867AFD}" type="slidenum">
              <a:rPr lang="de-DE" smtClean="0"/>
              <a:pPr/>
              <a:t>5</a:t>
            </a:fld>
            <a:endParaRPr lang="de-DE"/>
          </a:p>
        </p:txBody>
      </p:sp>
    </p:spTree>
    <p:extLst>
      <p:ext uri="{BB962C8B-B14F-4D97-AF65-F5344CB8AC3E}">
        <p14:creationId xmlns:p14="http://schemas.microsoft.com/office/powerpoint/2010/main" val="268262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08FBB-9653-1C9F-DD5C-44B7078FD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994BC-F8F9-E8F5-97AC-90FD5B025243}"/>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3DA30DD9-BC17-4AF6-4A4A-AA51D39B6B61}"/>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t>Erfassung der Ideen und Antworten auf Post-</a:t>
            </a:r>
            <a:r>
              <a:rPr lang="de-DE" err="1"/>
              <a:t>its</a:t>
            </a:r>
            <a:r>
              <a:rPr lang="de-DE"/>
              <a:t> </a:t>
            </a:r>
            <a:endParaRPr lang="fr-CH"/>
          </a:p>
        </p:txBody>
      </p:sp>
      <p:sp>
        <p:nvSpPr>
          <p:cNvPr id="4" name="Slide Number Placeholder 3">
            <a:extLst>
              <a:ext uri="{FF2B5EF4-FFF2-40B4-BE49-F238E27FC236}">
                <a16:creationId xmlns:a16="http://schemas.microsoft.com/office/drawing/2014/main" id="{447617B5-F4FF-A84D-0323-39D37329F362}"/>
              </a:ext>
            </a:extLst>
          </p:cNvPr>
          <p:cNvSpPr>
            <a:spLocks noGrp="1"/>
          </p:cNvSpPr>
          <p:nvPr>
            <p:ph type="sldNum" sz="quarter" idx="10"/>
          </p:nvPr>
        </p:nvSpPr>
        <p:spPr/>
        <p:txBody>
          <a:bodyPr/>
          <a:lstStyle/>
          <a:p>
            <a:fld id="{E1181877-B5F3-BE4C-9A04-8D89BF867AFD}" type="slidenum">
              <a:rPr lang="de-DE" smtClean="0"/>
              <a:pPr/>
              <a:t>12</a:t>
            </a:fld>
            <a:endParaRPr lang="de-DE"/>
          </a:p>
        </p:txBody>
      </p:sp>
    </p:spTree>
    <p:extLst>
      <p:ext uri="{BB962C8B-B14F-4D97-AF65-F5344CB8AC3E}">
        <p14:creationId xmlns:p14="http://schemas.microsoft.com/office/powerpoint/2010/main" val="273297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181877-B5F3-BE4C-9A04-8D89BF867AFD}" type="slidenum">
              <a:rPr lang="de-DE" smtClean="0"/>
              <a:pPr/>
              <a:t>18</a:t>
            </a:fld>
            <a:endParaRPr lang="de-DE"/>
          </a:p>
        </p:txBody>
      </p:sp>
    </p:spTree>
    <p:extLst>
      <p:ext uri="{BB962C8B-B14F-4D97-AF65-F5344CB8AC3E}">
        <p14:creationId xmlns:p14="http://schemas.microsoft.com/office/powerpoint/2010/main" val="31516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9306" y="1520826"/>
            <a:ext cx="11103611" cy="576263"/>
          </a:xfrm>
          <a:prstGeom prst="rect">
            <a:avLst/>
          </a:prstGeom>
        </p:spPr>
        <p:txBody>
          <a:bodyPr/>
          <a:lstStyle/>
          <a:p>
            <a:r>
              <a:rPr lang="de-DE"/>
              <a:t>Titelmasterformat durch Klicken bearbeiten</a:t>
            </a:r>
            <a:endParaRPr lang="de-CH"/>
          </a:p>
        </p:txBody>
      </p:sp>
      <p:sp>
        <p:nvSpPr>
          <p:cNvPr id="3" name="Inhaltsplatzhalter 2"/>
          <p:cNvSpPr>
            <a:spLocks noGrp="1"/>
          </p:cNvSpPr>
          <p:nvPr>
            <p:ph idx="1"/>
          </p:nvPr>
        </p:nvSpPr>
        <p:spPr>
          <a:xfrm>
            <a:off x="4271434" y="2276476"/>
            <a:ext cx="7116233" cy="151256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7236117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p:txBody>
          <a:bodyPr/>
          <a:lstStyle/>
          <a:p>
            <a:fld id="{FF35ECD0-B1CE-4A1D-A317-31ED70F84A8B}" type="slidenum">
              <a:rPr lang="de-CH" noProof="0" smtClean="0"/>
              <a:pPr/>
              <a:t>‹Nr.›</a:t>
            </a:fld>
            <a:endParaRPr lang="de-CH" noProof="0"/>
          </a:p>
        </p:txBody>
      </p:sp>
      <p:sp>
        <p:nvSpPr>
          <p:cNvPr id="6" name="Titel 5"/>
          <p:cNvSpPr>
            <a:spLocks noGrp="1"/>
          </p:cNvSpPr>
          <p:nvPr>
            <p:ph type="title" hasCustomPrompt="1"/>
          </p:nvPr>
        </p:nvSpPr>
        <p:spPr/>
        <p:txBody>
          <a:bodyPr/>
          <a:lstStyle/>
          <a:p>
            <a:r>
              <a:rPr lang="de-CH" noProof="0"/>
              <a:t>Titel – Arial 28, fett, blaugrau</a:t>
            </a:r>
          </a:p>
        </p:txBody>
      </p:sp>
      <p:sp>
        <p:nvSpPr>
          <p:cNvPr id="9" name="Inhaltsplatzhalter 8"/>
          <p:cNvSpPr>
            <a:spLocks noGrp="1"/>
          </p:cNvSpPr>
          <p:nvPr>
            <p:ph sz="quarter" idx="11"/>
          </p:nvPr>
        </p:nvSpPr>
        <p:spPr>
          <a:xfrm>
            <a:off x="841640" y="1339582"/>
            <a:ext cx="5089596" cy="470184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10" name="Inhaltsplatzhalter 8"/>
          <p:cNvSpPr>
            <a:spLocks noGrp="1"/>
          </p:cNvSpPr>
          <p:nvPr>
            <p:ph sz="quarter" idx="12"/>
          </p:nvPr>
        </p:nvSpPr>
        <p:spPr>
          <a:xfrm>
            <a:off x="6342864" y="1339059"/>
            <a:ext cx="5089596" cy="470184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1623339764"/>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leich mit Überschriften">
    <p:spTree>
      <p:nvGrpSpPr>
        <p:cNvPr id="1" name=""/>
        <p:cNvGrpSpPr/>
        <p:nvPr/>
      </p:nvGrpSpPr>
      <p:grpSpPr>
        <a:xfrm>
          <a:off x="0" y="0"/>
          <a:ext cx="0" cy="0"/>
          <a:chOff x="0" y="0"/>
          <a:chExt cx="0" cy="0"/>
        </a:xfrm>
      </p:grpSpPr>
      <p:sp>
        <p:nvSpPr>
          <p:cNvPr id="10" name="Foliennummernplatzhalter 9"/>
          <p:cNvSpPr>
            <a:spLocks noGrp="1"/>
          </p:cNvSpPr>
          <p:nvPr>
            <p:ph type="sldNum" sz="quarter" idx="10"/>
          </p:nvPr>
        </p:nvSpPr>
        <p:spPr/>
        <p:txBody>
          <a:bodyPr/>
          <a:lstStyle/>
          <a:p>
            <a:fld id="{FF35ECD0-B1CE-4A1D-A317-31ED70F84A8B}" type="slidenum">
              <a:rPr lang="de-CH" noProof="0" smtClean="0"/>
              <a:pPr/>
              <a:t>‹Nr.›</a:t>
            </a:fld>
            <a:endParaRPr lang="de-CH" noProof="0"/>
          </a:p>
        </p:txBody>
      </p:sp>
      <p:sp>
        <p:nvSpPr>
          <p:cNvPr id="7" name="Titel 6"/>
          <p:cNvSpPr>
            <a:spLocks noGrp="1"/>
          </p:cNvSpPr>
          <p:nvPr>
            <p:ph type="title" hasCustomPrompt="1"/>
          </p:nvPr>
        </p:nvSpPr>
        <p:spPr/>
        <p:txBody>
          <a:bodyPr/>
          <a:lstStyle/>
          <a:p>
            <a:r>
              <a:rPr lang="de-CH" noProof="0"/>
              <a:t>Titel – Arial 28, fett, blaugrau</a:t>
            </a:r>
          </a:p>
        </p:txBody>
      </p:sp>
      <p:sp>
        <p:nvSpPr>
          <p:cNvPr id="8" name="Inhaltsplatzhalter 8"/>
          <p:cNvSpPr>
            <a:spLocks noGrp="1"/>
          </p:cNvSpPr>
          <p:nvPr>
            <p:ph sz="quarter" idx="11" hasCustomPrompt="1"/>
          </p:nvPr>
        </p:nvSpPr>
        <p:spPr>
          <a:xfrm>
            <a:off x="841640" y="2123222"/>
            <a:ext cx="5089596" cy="3918203"/>
          </a:xfrm>
        </p:spPr>
        <p:txBody>
          <a:bodyPr/>
          <a:lstStyle>
            <a:lvl1pPr>
              <a:defRPr/>
            </a:lvl1pPr>
          </a:lstStyle>
          <a:p>
            <a:pPr lvl="0"/>
            <a:r>
              <a:rPr lang="de-CH" noProof="0"/>
              <a:t>Verschiedene Inhalte</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1" name="Textplatzhalter 10"/>
          <p:cNvSpPr>
            <a:spLocks noGrp="1"/>
          </p:cNvSpPr>
          <p:nvPr>
            <p:ph type="body" sz="quarter" idx="13" hasCustomPrompt="1"/>
          </p:nvPr>
        </p:nvSpPr>
        <p:spPr>
          <a:xfrm>
            <a:off x="841641" y="1339059"/>
            <a:ext cx="5089653" cy="783641"/>
          </a:xfrm>
        </p:spPr>
        <p:txBody>
          <a:bodyPr/>
          <a:lstStyle>
            <a:lvl1pPr>
              <a:defRPr/>
            </a:lvl1pPr>
            <a:lvl2pPr marL="1440" indent="0">
              <a:buNone/>
              <a:defRPr/>
            </a:lvl2pPr>
          </a:lstStyle>
          <a:p>
            <a:pPr lvl="0"/>
            <a:r>
              <a:rPr lang="de-CH" noProof="0"/>
              <a:t>Textfeld für Überschrift</a:t>
            </a:r>
          </a:p>
        </p:txBody>
      </p:sp>
      <p:sp>
        <p:nvSpPr>
          <p:cNvPr id="12" name="Textplatzhalter 10"/>
          <p:cNvSpPr>
            <a:spLocks noGrp="1"/>
          </p:cNvSpPr>
          <p:nvPr>
            <p:ph type="body" sz="quarter" idx="14" hasCustomPrompt="1"/>
          </p:nvPr>
        </p:nvSpPr>
        <p:spPr>
          <a:xfrm>
            <a:off x="6342807" y="1339059"/>
            <a:ext cx="5089653" cy="783641"/>
          </a:xfrm>
        </p:spPr>
        <p:txBody>
          <a:bodyPr/>
          <a:lstStyle>
            <a:lvl1pPr>
              <a:defRPr/>
            </a:lvl1pPr>
            <a:lvl2pPr marL="1440" indent="0">
              <a:buNone/>
              <a:defRPr/>
            </a:lvl2pPr>
          </a:lstStyle>
          <a:p>
            <a:pPr lvl="0"/>
            <a:r>
              <a:rPr lang="de-CH" noProof="0"/>
              <a:t>Textfeld für Überschrift</a:t>
            </a:r>
          </a:p>
        </p:txBody>
      </p:sp>
      <p:sp>
        <p:nvSpPr>
          <p:cNvPr id="13" name="Inhaltsplatzhalter 8"/>
          <p:cNvSpPr>
            <a:spLocks noGrp="1"/>
          </p:cNvSpPr>
          <p:nvPr>
            <p:ph sz="quarter" idx="15" hasCustomPrompt="1"/>
          </p:nvPr>
        </p:nvSpPr>
        <p:spPr>
          <a:xfrm>
            <a:off x="6342298" y="2122787"/>
            <a:ext cx="5089596" cy="3918203"/>
          </a:xfrm>
        </p:spPr>
        <p:txBody>
          <a:bodyPr/>
          <a:lstStyle>
            <a:lvl1pPr>
              <a:defRPr/>
            </a:lvl1pPr>
          </a:lstStyle>
          <a:p>
            <a:pPr lvl="0"/>
            <a:r>
              <a:rPr lang="de-CH" noProof="0"/>
              <a:t>Verschiedene Inhalte</a:t>
            </a:r>
          </a:p>
          <a:p>
            <a:pPr lvl="1"/>
            <a:r>
              <a:rPr lang="de-CH" noProof="0"/>
              <a:t>Zweite Ebene</a:t>
            </a:r>
          </a:p>
          <a:p>
            <a:pPr lvl="2"/>
            <a:r>
              <a:rPr lang="de-CH" noProof="0"/>
              <a:t>Dritte Ebene</a:t>
            </a:r>
          </a:p>
          <a:p>
            <a:pPr lvl="3"/>
            <a:r>
              <a:rPr lang="de-CH" noProof="0"/>
              <a:t>Vierte Ebene</a:t>
            </a:r>
          </a:p>
          <a:p>
            <a:pPr lvl="4"/>
            <a:r>
              <a:rPr lang="de-CH" noProof="0"/>
              <a:t>Fünfte Ebene</a:t>
            </a:r>
          </a:p>
        </p:txBody>
      </p:sp>
    </p:spTree>
    <p:extLst>
      <p:ext uri="{BB962C8B-B14F-4D97-AF65-F5344CB8AC3E}">
        <p14:creationId xmlns:p14="http://schemas.microsoft.com/office/powerpoint/2010/main" val="3796153441"/>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Foliennummernplatzhalter 5"/>
          <p:cNvSpPr>
            <a:spLocks noGrp="1"/>
          </p:cNvSpPr>
          <p:nvPr>
            <p:ph type="sldNum" sz="quarter" idx="10"/>
          </p:nvPr>
        </p:nvSpPr>
        <p:spPr/>
        <p:txBody>
          <a:bodyPr/>
          <a:lstStyle/>
          <a:p>
            <a:fld id="{FF35ECD0-B1CE-4A1D-A317-31ED70F84A8B}" type="slidenum">
              <a:rPr lang="de-CH" noProof="0" smtClean="0"/>
              <a:pPr/>
              <a:t>‹Nr.›</a:t>
            </a:fld>
            <a:endParaRPr lang="de-CH" noProof="0"/>
          </a:p>
        </p:txBody>
      </p:sp>
      <p:sp>
        <p:nvSpPr>
          <p:cNvPr id="3" name="Titel 2"/>
          <p:cNvSpPr>
            <a:spLocks noGrp="1"/>
          </p:cNvSpPr>
          <p:nvPr>
            <p:ph type="title" hasCustomPrompt="1"/>
          </p:nvPr>
        </p:nvSpPr>
        <p:spPr/>
        <p:txBody>
          <a:bodyPr/>
          <a:lstStyle/>
          <a:p>
            <a:r>
              <a:rPr lang="de-CH" noProof="0"/>
              <a:t>Titel – Arial 28, fett, blaugrau</a:t>
            </a:r>
          </a:p>
        </p:txBody>
      </p:sp>
    </p:spTree>
    <p:extLst>
      <p:ext uri="{BB962C8B-B14F-4D97-AF65-F5344CB8AC3E}">
        <p14:creationId xmlns:p14="http://schemas.microsoft.com/office/powerpoint/2010/main" val="3530179736"/>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p:txBody>
          <a:bodyPr/>
          <a:lstStyle/>
          <a:p>
            <a:fld id="{FF35ECD0-B1CE-4A1D-A317-31ED70F84A8B}" type="slidenum">
              <a:rPr lang="de-CH" noProof="0" smtClean="0"/>
              <a:pPr/>
              <a:t>‹Nr.›</a:t>
            </a:fld>
            <a:endParaRPr lang="de-CH" noProof="0"/>
          </a:p>
        </p:txBody>
      </p:sp>
    </p:spTree>
    <p:extLst>
      <p:ext uri="{BB962C8B-B14F-4D97-AF65-F5344CB8AC3E}">
        <p14:creationId xmlns:p14="http://schemas.microsoft.com/office/powerpoint/2010/main" val="1720092969"/>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p:txBody>
          <a:bodyPr/>
          <a:lstStyle/>
          <a:p>
            <a:fld id="{FF35ECD0-B1CE-4A1D-A317-31ED70F84A8B}" type="slidenum">
              <a:rPr lang="de-CH" noProof="0" smtClean="0"/>
              <a:pPr/>
              <a:t>‹Nr.›</a:t>
            </a:fld>
            <a:endParaRPr lang="de-CH" noProof="0"/>
          </a:p>
        </p:txBody>
      </p:sp>
      <p:sp>
        <p:nvSpPr>
          <p:cNvPr id="6" name="Titel 5"/>
          <p:cNvSpPr>
            <a:spLocks noGrp="1"/>
          </p:cNvSpPr>
          <p:nvPr>
            <p:ph type="title" hasCustomPrompt="1"/>
          </p:nvPr>
        </p:nvSpPr>
        <p:spPr>
          <a:xfrm>
            <a:off x="841640" y="490021"/>
            <a:ext cx="3940318" cy="783641"/>
          </a:xfrm>
        </p:spPr>
        <p:txBody>
          <a:bodyPr/>
          <a:lstStyle>
            <a:lvl1pPr>
              <a:defRPr baseline="0"/>
            </a:lvl1pPr>
          </a:lstStyle>
          <a:p>
            <a:r>
              <a:rPr lang="de-CH" noProof="0"/>
              <a:t>Kurzer Titel</a:t>
            </a:r>
          </a:p>
        </p:txBody>
      </p:sp>
      <p:sp>
        <p:nvSpPr>
          <p:cNvPr id="9" name="Inhaltsplatzhalter 8"/>
          <p:cNvSpPr>
            <a:spLocks noGrp="1"/>
          </p:cNvSpPr>
          <p:nvPr>
            <p:ph sz="quarter" idx="11"/>
          </p:nvPr>
        </p:nvSpPr>
        <p:spPr>
          <a:xfrm>
            <a:off x="841640" y="1339060"/>
            <a:ext cx="3940318" cy="4701107"/>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11" name="Inhaltsplatzhalter 10"/>
          <p:cNvSpPr>
            <a:spLocks noGrp="1"/>
          </p:cNvSpPr>
          <p:nvPr>
            <p:ph sz="quarter" idx="12"/>
          </p:nvPr>
        </p:nvSpPr>
        <p:spPr>
          <a:xfrm>
            <a:off x="4865216" y="489549"/>
            <a:ext cx="6566594" cy="5550617"/>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2864006693"/>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it Titel &amp; Beschrieb">
    <p:spTree>
      <p:nvGrpSpPr>
        <p:cNvPr id="1" name=""/>
        <p:cNvGrpSpPr/>
        <p:nvPr/>
      </p:nvGrpSpPr>
      <p:grpSpPr>
        <a:xfrm>
          <a:off x="0" y="0"/>
          <a:ext cx="0" cy="0"/>
          <a:chOff x="0" y="0"/>
          <a:chExt cx="0" cy="0"/>
        </a:xfrm>
      </p:grpSpPr>
      <p:sp>
        <p:nvSpPr>
          <p:cNvPr id="7" name="Foliennummernplatzhalter 6"/>
          <p:cNvSpPr>
            <a:spLocks noGrp="1"/>
          </p:cNvSpPr>
          <p:nvPr>
            <p:ph type="sldNum" sz="quarter" idx="10"/>
          </p:nvPr>
        </p:nvSpPr>
        <p:spPr/>
        <p:txBody>
          <a:bodyPr/>
          <a:lstStyle/>
          <a:p>
            <a:fld id="{FF35ECD0-B1CE-4A1D-A317-31ED70F84A8B}" type="slidenum">
              <a:rPr lang="de-CH" noProof="0" smtClean="0"/>
              <a:pPr/>
              <a:t>‹Nr.›</a:t>
            </a:fld>
            <a:endParaRPr lang="de-CH" noProof="0"/>
          </a:p>
        </p:txBody>
      </p:sp>
      <p:sp>
        <p:nvSpPr>
          <p:cNvPr id="6" name="Bildplatzhalter 5"/>
          <p:cNvSpPr>
            <a:spLocks noGrp="1"/>
          </p:cNvSpPr>
          <p:nvPr>
            <p:ph type="pic" sz="quarter" idx="11" hasCustomPrompt="1"/>
          </p:nvPr>
        </p:nvSpPr>
        <p:spPr>
          <a:xfrm>
            <a:off x="2393803" y="489548"/>
            <a:ext cx="7388124" cy="3918203"/>
          </a:xfrm>
        </p:spPr>
        <p:txBody>
          <a:bodyPr/>
          <a:lstStyle>
            <a:lvl1pPr>
              <a:defRPr baseline="0"/>
            </a:lvl1pPr>
          </a:lstStyle>
          <a:p>
            <a:r>
              <a:rPr lang="de-CH" noProof="0"/>
              <a:t>Bild</a:t>
            </a:r>
            <a:br>
              <a:rPr lang="de-CH" noProof="0"/>
            </a:br>
            <a:r>
              <a:rPr lang="de-CH" noProof="0"/>
              <a:t>Format des Feldes 12cm X 18 cm</a:t>
            </a:r>
          </a:p>
        </p:txBody>
      </p:sp>
      <p:sp>
        <p:nvSpPr>
          <p:cNvPr id="8" name="Titel 7"/>
          <p:cNvSpPr>
            <a:spLocks noGrp="1"/>
          </p:cNvSpPr>
          <p:nvPr>
            <p:ph type="title" hasCustomPrompt="1"/>
          </p:nvPr>
        </p:nvSpPr>
        <p:spPr>
          <a:xfrm>
            <a:off x="2402348" y="4474057"/>
            <a:ext cx="7388124" cy="718337"/>
          </a:xfrm>
        </p:spPr>
        <p:txBody>
          <a:bodyPr/>
          <a:lstStyle>
            <a:lvl1pPr>
              <a:defRPr sz="1995" baseline="0"/>
            </a:lvl1pPr>
          </a:lstStyle>
          <a:p>
            <a:r>
              <a:rPr lang="de-CH" noProof="0"/>
              <a:t>Titel – max. 2 Zeilen</a:t>
            </a:r>
          </a:p>
        </p:txBody>
      </p:sp>
      <p:sp>
        <p:nvSpPr>
          <p:cNvPr id="12" name="Textplatzhalter 11"/>
          <p:cNvSpPr>
            <a:spLocks noGrp="1"/>
          </p:cNvSpPr>
          <p:nvPr>
            <p:ph type="body" sz="quarter" idx="12" hasCustomPrompt="1"/>
          </p:nvPr>
        </p:nvSpPr>
        <p:spPr>
          <a:xfrm>
            <a:off x="2401840" y="5258326"/>
            <a:ext cx="7388323" cy="783641"/>
          </a:xfrm>
        </p:spPr>
        <p:txBody>
          <a:bodyPr/>
          <a:lstStyle>
            <a:lvl1pPr>
              <a:lnSpc>
                <a:spcPct val="100000"/>
              </a:lnSpc>
              <a:spcBef>
                <a:spcPts val="0"/>
              </a:spcBef>
              <a:buNone/>
              <a:defRPr sz="1633" baseline="0"/>
            </a:lvl1pPr>
            <a:lvl2pPr marL="1440" indent="0">
              <a:buNone/>
              <a:defRPr/>
            </a:lvl2pPr>
          </a:lstStyle>
          <a:p>
            <a:pPr lvl="0"/>
            <a:r>
              <a:rPr lang="de-CH" noProof="0"/>
              <a:t>Beschreibung – max. 3 Zeilen</a:t>
            </a:r>
          </a:p>
        </p:txBody>
      </p:sp>
    </p:spTree>
    <p:extLst>
      <p:ext uri="{BB962C8B-B14F-4D97-AF65-F5344CB8AC3E}">
        <p14:creationId xmlns:p14="http://schemas.microsoft.com/office/powerpoint/2010/main" val="1797199770"/>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vertikaler Inhalt">
    <p:spTree>
      <p:nvGrpSpPr>
        <p:cNvPr id="1" name=""/>
        <p:cNvGrpSpPr/>
        <p:nvPr/>
      </p:nvGrpSpPr>
      <p:grpSpPr>
        <a:xfrm>
          <a:off x="0" y="0"/>
          <a:ext cx="0" cy="0"/>
          <a:chOff x="0" y="0"/>
          <a:chExt cx="0" cy="0"/>
        </a:xfrm>
      </p:grpSpPr>
      <p:sp>
        <p:nvSpPr>
          <p:cNvPr id="6" name="Foliennummernplatzhalter 5"/>
          <p:cNvSpPr>
            <a:spLocks noGrp="1"/>
          </p:cNvSpPr>
          <p:nvPr>
            <p:ph type="sldNum" sz="quarter" idx="10"/>
          </p:nvPr>
        </p:nvSpPr>
        <p:spPr/>
        <p:txBody>
          <a:bodyPr/>
          <a:lstStyle/>
          <a:p>
            <a:fld id="{FF35ECD0-B1CE-4A1D-A317-31ED70F84A8B}" type="slidenum">
              <a:rPr lang="de-CH" noProof="0" smtClean="0"/>
              <a:pPr/>
              <a:t>‹Nr.›</a:t>
            </a:fld>
            <a:endParaRPr lang="de-CH" noProof="0"/>
          </a:p>
        </p:txBody>
      </p:sp>
      <p:sp>
        <p:nvSpPr>
          <p:cNvPr id="2" name="Titel 1"/>
          <p:cNvSpPr>
            <a:spLocks noGrp="1"/>
          </p:cNvSpPr>
          <p:nvPr>
            <p:ph type="title" hasCustomPrompt="1"/>
          </p:nvPr>
        </p:nvSpPr>
        <p:spPr/>
        <p:txBody>
          <a:bodyPr/>
          <a:lstStyle/>
          <a:p>
            <a:r>
              <a:rPr lang="de-CH" noProof="0"/>
              <a:t>Titel – Arial 28, fett, blaugrau</a:t>
            </a:r>
          </a:p>
        </p:txBody>
      </p:sp>
      <p:sp>
        <p:nvSpPr>
          <p:cNvPr id="7" name="Inhaltsplatzhalter 6"/>
          <p:cNvSpPr>
            <a:spLocks noGrp="1"/>
          </p:cNvSpPr>
          <p:nvPr>
            <p:ph sz="quarter" idx="11"/>
          </p:nvPr>
        </p:nvSpPr>
        <p:spPr>
          <a:xfrm>
            <a:off x="841640" y="1339059"/>
            <a:ext cx="10590170" cy="4701107"/>
          </a:xfrm>
        </p:spPr>
        <p:txBody>
          <a:bodyPr vert="vert"/>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2283327775"/>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kaler Titel &amp; Inhalt">
    <p:spTree>
      <p:nvGrpSpPr>
        <p:cNvPr id="1" name=""/>
        <p:cNvGrpSpPr/>
        <p:nvPr/>
      </p:nvGrpSpPr>
      <p:grpSpPr>
        <a:xfrm>
          <a:off x="0" y="0"/>
          <a:ext cx="0" cy="0"/>
          <a:chOff x="0" y="0"/>
          <a:chExt cx="0" cy="0"/>
        </a:xfrm>
      </p:grpSpPr>
      <p:sp>
        <p:nvSpPr>
          <p:cNvPr id="6" name="Foliennummernplatzhalter 5"/>
          <p:cNvSpPr>
            <a:spLocks noGrp="1"/>
          </p:cNvSpPr>
          <p:nvPr>
            <p:ph type="sldNum" sz="quarter" idx="10"/>
          </p:nvPr>
        </p:nvSpPr>
        <p:spPr/>
        <p:txBody>
          <a:bodyPr/>
          <a:lstStyle/>
          <a:p>
            <a:fld id="{FF35ECD0-B1CE-4A1D-A317-31ED70F84A8B}" type="slidenum">
              <a:rPr lang="de-CH" noProof="0" smtClean="0"/>
              <a:pPr/>
              <a:t>‹Nr.›</a:t>
            </a:fld>
            <a:endParaRPr lang="de-CH" noProof="0"/>
          </a:p>
        </p:txBody>
      </p:sp>
      <p:sp>
        <p:nvSpPr>
          <p:cNvPr id="4" name="Titel 3"/>
          <p:cNvSpPr>
            <a:spLocks noGrp="1"/>
          </p:cNvSpPr>
          <p:nvPr>
            <p:ph type="title" hasCustomPrompt="1"/>
          </p:nvPr>
        </p:nvSpPr>
        <p:spPr>
          <a:xfrm rot="5400000">
            <a:off x="8163874" y="2772401"/>
            <a:ext cx="5550787" cy="985083"/>
          </a:xfrm>
        </p:spPr>
        <p:txBody>
          <a:bodyPr/>
          <a:lstStyle/>
          <a:p>
            <a:r>
              <a:rPr lang="de-CH" noProof="0"/>
              <a:t>Titel – Arial 28, fett, blaugrau</a:t>
            </a:r>
          </a:p>
        </p:txBody>
      </p:sp>
      <p:sp>
        <p:nvSpPr>
          <p:cNvPr id="7" name="Inhaltsplatzhalter 6"/>
          <p:cNvSpPr>
            <a:spLocks noGrp="1"/>
          </p:cNvSpPr>
          <p:nvPr>
            <p:ph sz="quarter" idx="11"/>
          </p:nvPr>
        </p:nvSpPr>
        <p:spPr>
          <a:xfrm>
            <a:off x="841640" y="489549"/>
            <a:ext cx="9524095" cy="5550617"/>
          </a:xfrm>
        </p:spPr>
        <p:txBody>
          <a:bodyPr vert="vert"/>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409242990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Tree>
    <p:extLst>
      <p:ext uri="{BB962C8B-B14F-4D97-AF65-F5344CB8AC3E}">
        <p14:creationId xmlns:p14="http://schemas.microsoft.com/office/powerpoint/2010/main" val="279618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56712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6" name="Foliennummernplatzhalter 5"/>
          <p:cNvSpPr>
            <a:spLocks noGrp="1"/>
          </p:cNvSpPr>
          <p:nvPr>
            <p:ph type="sldNum" sz="quarter" idx="10"/>
          </p:nvPr>
        </p:nvSpPr>
        <p:spPr/>
        <p:txBody>
          <a:bodyPr/>
          <a:lstStyle/>
          <a:p>
            <a:fld id="{FF35ECD0-B1CE-4A1D-A317-31ED70F84A8B}" type="slidenum">
              <a:rPr lang="de-CH" noProof="0" smtClean="0"/>
              <a:pPr/>
              <a:t>‹Nr.›</a:t>
            </a:fld>
            <a:endParaRPr lang="de-CH" noProof="0"/>
          </a:p>
        </p:txBody>
      </p:sp>
      <p:sp>
        <p:nvSpPr>
          <p:cNvPr id="3" name="Titel 2"/>
          <p:cNvSpPr>
            <a:spLocks noGrp="1"/>
          </p:cNvSpPr>
          <p:nvPr>
            <p:ph type="title" hasCustomPrompt="1"/>
          </p:nvPr>
        </p:nvSpPr>
        <p:spPr/>
        <p:txBody>
          <a:bodyPr/>
          <a:lstStyle/>
          <a:p>
            <a:r>
              <a:rPr lang="de-CH" noProof="0"/>
              <a:t>Titel – Arial 28, fett, blaugrau</a:t>
            </a:r>
          </a:p>
        </p:txBody>
      </p:sp>
    </p:spTree>
    <p:extLst>
      <p:ext uri="{BB962C8B-B14F-4D97-AF65-F5344CB8AC3E}">
        <p14:creationId xmlns:p14="http://schemas.microsoft.com/office/powerpoint/2010/main" val="36881224"/>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a:xfrm>
          <a:off x="0" y="0"/>
          <a:ext cx="0" cy="0"/>
          <a:chOff x="0" y="0"/>
          <a:chExt cx="0" cy="0"/>
        </a:xfrm>
      </p:grpSpPr>
      <p:sp>
        <p:nvSpPr>
          <p:cNvPr id="3" name="Titel 2"/>
          <p:cNvSpPr>
            <a:spLocks noGrp="1"/>
          </p:cNvSpPr>
          <p:nvPr>
            <p:ph type="title" hasCustomPrompt="1"/>
          </p:nvPr>
        </p:nvSpPr>
        <p:spPr>
          <a:xfrm>
            <a:off x="801178" y="4176942"/>
            <a:ext cx="10589323" cy="558270"/>
          </a:xfrm>
        </p:spPr>
        <p:txBody>
          <a:bodyPr/>
          <a:lstStyle>
            <a:lvl1pPr>
              <a:spcBef>
                <a:spcPts val="0"/>
              </a:spcBef>
              <a:defRPr sz="2902" baseline="0"/>
            </a:lvl1pPr>
          </a:lstStyle>
          <a:p>
            <a:r>
              <a:rPr lang="de-CH" noProof="0"/>
              <a:t>Titel der Präsentation (Arial 32, fett)</a:t>
            </a:r>
          </a:p>
        </p:txBody>
      </p:sp>
      <p:sp>
        <p:nvSpPr>
          <p:cNvPr id="7" name="Textplatzhalter 6"/>
          <p:cNvSpPr>
            <a:spLocks noGrp="1"/>
          </p:cNvSpPr>
          <p:nvPr>
            <p:ph type="body" sz="quarter" idx="11" hasCustomPrompt="1"/>
          </p:nvPr>
        </p:nvSpPr>
        <p:spPr>
          <a:xfrm>
            <a:off x="803144" y="4811871"/>
            <a:ext cx="10589644" cy="576448"/>
          </a:xfrm>
        </p:spPr>
        <p:txBody>
          <a:bodyPr/>
          <a:lstStyle>
            <a:lvl1pPr>
              <a:lnSpc>
                <a:spcPct val="100000"/>
              </a:lnSpc>
              <a:spcBef>
                <a:spcPts val="0"/>
              </a:spcBef>
              <a:buNone/>
              <a:defRPr sz="2540" baseline="0">
                <a:solidFill>
                  <a:schemeClr val="accent1"/>
                </a:solidFill>
              </a:defRPr>
            </a:lvl1pPr>
          </a:lstStyle>
          <a:p>
            <a:pPr lvl="0"/>
            <a:r>
              <a:rPr lang="de-CH" noProof="0"/>
              <a:t>Ein allfälliger Untertitel (Arial 28)</a:t>
            </a:r>
          </a:p>
        </p:txBody>
      </p:sp>
      <p:sp>
        <p:nvSpPr>
          <p:cNvPr id="11" name="Textplatzhalter 6"/>
          <p:cNvSpPr>
            <a:spLocks noGrp="1"/>
          </p:cNvSpPr>
          <p:nvPr>
            <p:ph type="body" sz="quarter" idx="12" hasCustomPrompt="1"/>
          </p:nvPr>
        </p:nvSpPr>
        <p:spPr>
          <a:xfrm>
            <a:off x="801178" y="5919666"/>
            <a:ext cx="10589645" cy="65303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150000"/>
              </a:lnSpc>
              <a:spcBef>
                <a:spcPts val="0"/>
              </a:spcBef>
              <a:defRPr lang="de-DE" sz="1814" baseline="0" dirty="0">
                <a:solidFill>
                  <a:schemeClr val="accent1"/>
                </a:solidFill>
              </a:defRPr>
            </a:lvl1pPr>
          </a:lstStyle>
          <a:p>
            <a:pPr lvl="0">
              <a:lnSpc>
                <a:spcPct val="100000"/>
              </a:lnSpc>
              <a:spcBef>
                <a:spcPts val="544"/>
              </a:spcBef>
              <a:buNone/>
            </a:pPr>
            <a:r>
              <a:rPr lang="de-CH" noProof="0"/>
              <a:t>Sitzung vom 22.03.2018, Bern</a:t>
            </a:r>
            <a:br>
              <a:rPr lang="de-CH" noProof="0"/>
            </a:br>
            <a:r>
              <a:rPr lang="de-CH" noProof="0"/>
              <a:t>Hier Referenten angeben</a:t>
            </a:r>
          </a:p>
        </p:txBody>
      </p:sp>
    </p:spTree>
    <p:extLst>
      <p:ext uri="{BB962C8B-B14F-4D97-AF65-F5344CB8AC3E}">
        <p14:creationId xmlns:p14="http://schemas.microsoft.com/office/powerpoint/2010/main" val="3851900052"/>
      </p:ext>
    </p:extLst>
  </p:cSld>
  <p:clrMapOvr>
    <a:masterClrMapping/>
  </p:clrMapOvr>
  <p:transition spd="med">
    <p:wipe dir="r"/>
  </p:transition>
  <p:extLst>
    <p:ext uri="{DCECCB84-F9BA-43D5-87BE-67443E8EF086}">
      <p15:sldGuideLst xmlns:p15="http://schemas.microsoft.com/office/powerpoint/2012/main">
        <p15:guide id="1" orient="horz" pos="4531">
          <p15:clr>
            <a:srgbClr val="FBAE40"/>
          </p15:clr>
        </p15:guide>
        <p15:guide id="2" pos="33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1640" y="881187"/>
            <a:ext cx="10590170" cy="783641"/>
          </a:xfrm>
        </p:spPr>
        <p:txBody>
          <a:bodyPr anchor="b" anchorCtr="0"/>
          <a:lstStyle>
            <a:lvl1pPr>
              <a:defRPr/>
            </a:lvl1pPr>
          </a:lstStyle>
          <a:p>
            <a:r>
              <a:rPr lang="de-CH" noProof="0"/>
              <a:t>Inhaltsübersicht</a:t>
            </a:r>
          </a:p>
        </p:txBody>
      </p:sp>
      <p:sp>
        <p:nvSpPr>
          <p:cNvPr id="3" name="Foliennummernplatzhalter 2"/>
          <p:cNvSpPr>
            <a:spLocks noGrp="1"/>
          </p:cNvSpPr>
          <p:nvPr>
            <p:ph type="sldNum" sz="quarter" idx="10"/>
          </p:nvPr>
        </p:nvSpPr>
        <p:spPr/>
        <p:txBody>
          <a:bodyPr/>
          <a:lstStyle/>
          <a:p>
            <a:fld id="{FF35ECD0-B1CE-4A1D-A317-31ED70F84A8B}" type="slidenum">
              <a:rPr lang="de-CH" smtClean="0"/>
              <a:pPr/>
              <a:t>‹Nr.›</a:t>
            </a:fld>
            <a:endParaRPr lang="de-CH"/>
          </a:p>
        </p:txBody>
      </p:sp>
      <p:sp>
        <p:nvSpPr>
          <p:cNvPr id="7" name="Textplatzhalter 6"/>
          <p:cNvSpPr>
            <a:spLocks noGrp="1"/>
          </p:cNvSpPr>
          <p:nvPr>
            <p:ph type="body" sz="quarter" idx="11" hasCustomPrompt="1"/>
          </p:nvPr>
        </p:nvSpPr>
        <p:spPr>
          <a:xfrm>
            <a:off x="841638" y="1665613"/>
            <a:ext cx="10589644" cy="3918203"/>
          </a:xfrm>
        </p:spPr>
        <p:txBody>
          <a:bodyPr anchor="ctr" anchorCtr="0"/>
          <a:lstStyle>
            <a:lvl1pPr>
              <a:defRPr/>
            </a:lvl1pPr>
            <a:lvl2pPr marL="416121" indent="-414680">
              <a:buFont typeface="+mj-lt"/>
              <a:buAutoNum type="arabicPeriod"/>
              <a:defRPr baseline="0"/>
            </a:lvl2pPr>
            <a:lvl3pPr marL="593223" indent="-311010">
              <a:buFont typeface="+mj-lt"/>
              <a:buAutoNum type="arabicPeriod"/>
              <a:defRPr/>
            </a:lvl3pPr>
            <a:lvl4pPr marL="914313" indent="-325409">
              <a:buFont typeface="+mj-lt"/>
              <a:buAutoNum type="arabicPeriod"/>
              <a:defRPr/>
            </a:lvl4pPr>
            <a:lvl5pPr marL="915753" indent="0">
              <a:buNone/>
              <a:defRPr/>
            </a:lvl5pPr>
          </a:lstStyle>
          <a:p>
            <a:pPr lvl="1"/>
            <a:r>
              <a:rPr lang="de-DE"/>
              <a:t>Zuerst Tabulator Taste, damit Listenebene 1 (nummeriert) erscheint</a:t>
            </a:r>
          </a:p>
        </p:txBody>
      </p:sp>
    </p:spTree>
    <p:extLst>
      <p:ext uri="{BB962C8B-B14F-4D97-AF65-F5344CB8AC3E}">
        <p14:creationId xmlns:p14="http://schemas.microsoft.com/office/powerpoint/2010/main" val="1280553718"/>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p:txBody>
          <a:bodyPr/>
          <a:lstStyle/>
          <a:p>
            <a:fld id="{FF35ECD0-B1CE-4A1D-A317-31ED70F84A8B}" type="slidenum">
              <a:rPr lang="de-CH" noProof="0" smtClean="0"/>
              <a:pPr/>
              <a:t>‹Nr.›</a:t>
            </a:fld>
            <a:endParaRPr lang="de-CH" noProof="0"/>
          </a:p>
        </p:txBody>
      </p:sp>
      <p:sp>
        <p:nvSpPr>
          <p:cNvPr id="2" name="Titel 1"/>
          <p:cNvSpPr>
            <a:spLocks noGrp="1"/>
          </p:cNvSpPr>
          <p:nvPr>
            <p:ph type="title" hasCustomPrompt="1"/>
          </p:nvPr>
        </p:nvSpPr>
        <p:spPr/>
        <p:txBody>
          <a:bodyPr/>
          <a:lstStyle>
            <a:lvl1pPr>
              <a:defRPr/>
            </a:lvl1pPr>
          </a:lstStyle>
          <a:p>
            <a:r>
              <a:rPr lang="de-CH" noProof="0"/>
              <a:t>Titel – Arial 28, fett, blaugrau</a:t>
            </a:r>
          </a:p>
        </p:txBody>
      </p:sp>
      <p:sp>
        <p:nvSpPr>
          <p:cNvPr id="4" name="Inhaltsplatzhalter 3"/>
          <p:cNvSpPr>
            <a:spLocks noGrp="1"/>
          </p:cNvSpPr>
          <p:nvPr>
            <p:ph sz="quarter" idx="11"/>
          </p:nvPr>
        </p:nvSpPr>
        <p:spPr>
          <a:xfrm>
            <a:off x="841640" y="1339059"/>
            <a:ext cx="10590170" cy="4701107"/>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Tree>
    <p:extLst>
      <p:ext uri="{BB962C8B-B14F-4D97-AF65-F5344CB8AC3E}">
        <p14:creationId xmlns:p14="http://schemas.microsoft.com/office/powerpoint/2010/main" val="3206583734"/>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ANIMIERT">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p:txBody>
          <a:bodyPr/>
          <a:lstStyle/>
          <a:p>
            <a:fld id="{FF35ECD0-B1CE-4A1D-A317-31ED70F84A8B}" type="slidenum">
              <a:rPr lang="de-CH" noProof="0" smtClean="0"/>
              <a:pPr/>
              <a:t>‹Nr.›</a:t>
            </a:fld>
            <a:endParaRPr lang="de-CH" noProof="0"/>
          </a:p>
        </p:txBody>
      </p:sp>
      <p:sp>
        <p:nvSpPr>
          <p:cNvPr id="2" name="Titel 1"/>
          <p:cNvSpPr>
            <a:spLocks noGrp="1"/>
          </p:cNvSpPr>
          <p:nvPr>
            <p:ph type="title" hasCustomPrompt="1"/>
          </p:nvPr>
        </p:nvSpPr>
        <p:spPr/>
        <p:txBody>
          <a:bodyPr/>
          <a:lstStyle>
            <a:lvl1pPr>
              <a:defRPr/>
            </a:lvl1pPr>
          </a:lstStyle>
          <a:p>
            <a:r>
              <a:rPr lang="de-CH" noProof="0"/>
              <a:t>Titel – Arial 28, fett, blaugrau</a:t>
            </a:r>
          </a:p>
        </p:txBody>
      </p:sp>
      <p:sp>
        <p:nvSpPr>
          <p:cNvPr id="4" name="Inhaltsplatzhalter 3"/>
          <p:cNvSpPr>
            <a:spLocks noGrp="1"/>
          </p:cNvSpPr>
          <p:nvPr>
            <p:ph sz="quarter" idx="11" hasCustomPrompt="1"/>
          </p:nvPr>
        </p:nvSpPr>
        <p:spPr>
          <a:xfrm>
            <a:off x="841640" y="1339059"/>
            <a:ext cx="10590170" cy="4701107"/>
          </a:xfrm>
        </p:spPr>
        <p:txBody>
          <a:bodyPr/>
          <a:lstStyle>
            <a:lvl1pPr>
              <a:defRPr baseline="0"/>
            </a:lvl1pPr>
            <a:lvl5pPr>
              <a:defRPr/>
            </a:lvl5pPr>
          </a:lstStyle>
          <a:p>
            <a:pPr lvl="0"/>
            <a:r>
              <a:rPr lang="de-CH" noProof="0"/>
              <a:t>Die erste Ebene (Textkörper) und zweite Ebene (</a:t>
            </a:r>
            <a:r>
              <a:rPr lang="de-CH" noProof="0" err="1"/>
              <a:t>Bulletpoint</a:t>
            </a:r>
            <a:r>
              <a:rPr lang="de-CH" noProof="0"/>
              <a:t>) ist animiert mit „beim Klicken“. Unterebenen erscheinen gleichzeitig.</a:t>
            </a:r>
          </a:p>
          <a:p>
            <a:pPr lvl="1"/>
            <a:r>
              <a:rPr lang="de-CH" noProof="0"/>
              <a:t>Zweite Ebene</a:t>
            </a:r>
          </a:p>
          <a:p>
            <a:pPr lvl="2"/>
            <a:r>
              <a:rPr lang="de-CH" noProof="0"/>
              <a:t>Dritte Ebene</a:t>
            </a:r>
          </a:p>
          <a:p>
            <a:pPr lvl="3"/>
            <a:r>
              <a:rPr lang="de-CH" noProof="0"/>
              <a:t>Vierte Ebene</a:t>
            </a:r>
          </a:p>
          <a:p>
            <a:pPr lvl="4"/>
            <a:r>
              <a:rPr lang="de-CH" noProof="0"/>
              <a:t>Fünfte Ebene</a:t>
            </a:r>
          </a:p>
          <a:p>
            <a:pPr lvl="0"/>
            <a:r>
              <a:rPr lang="de-CH" noProof="0"/>
              <a:t>Nochmals Textkörper</a:t>
            </a:r>
          </a:p>
        </p:txBody>
      </p:sp>
    </p:spTree>
    <p:extLst>
      <p:ext uri="{BB962C8B-B14F-4D97-AF65-F5344CB8AC3E}">
        <p14:creationId xmlns:p14="http://schemas.microsoft.com/office/powerpoint/2010/main" val="385416232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it Illustrationen">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p:txBody>
          <a:bodyPr/>
          <a:lstStyle/>
          <a:p>
            <a:fld id="{FF35ECD0-B1CE-4A1D-A317-31ED70F84A8B}" type="slidenum">
              <a:rPr lang="de-CH" noProof="0" smtClean="0"/>
              <a:pPr/>
              <a:t>‹Nr.›</a:t>
            </a:fld>
            <a:endParaRPr lang="de-CH" noProof="0"/>
          </a:p>
        </p:txBody>
      </p:sp>
      <p:sp>
        <p:nvSpPr>
          <p:cNvPr id="3" name="Titel 2"/>
          <p:cNvSpPr>
            <a:spLocks noGrp="1"/>
          </p:cNvSpPr>
          <p:nvPr>
            <p:ph type="title" hasCustomPrompt="1"/>
          </p:nvPr>
        </p:nvSpPr>
        <p:spPr/>
        <p:txBody>
          <a:bodyPr/>
          <a:lstStyle/>
          <a:p>
            <a:r>
              <a:rPr lang="de-CH" noProof="0"/>
              <a:t>Titel – Arial 28, fett, blaugrau</a:t>
            </a:r>
          </a:p>
        </p:txBody>
      </p:sp>
      <p:sp>
        <p:nvSpPr>
          <p:cNvPr id="7" name="Textplatzhalter 6"/>
          <p:cNvSpPr>
            <a:spLocks noGrp="1"/>
          </p:cNvSpPr>
          <p:nvPr>
            <p:ph type="body" sz="quarter" idx="11" hasCustomPrompt="1"/>
          </p:nvPr>
        </p:nvSpPr>
        <p:spPr>
          <a:xfrm>
            <a:off x="4044336" y="1339059"/>
            <a:ext cx="7388124" cy="4701843"/>
          </a:xfrm>
        </p:spPr>
        <p:txBody>
          <a:bodyPr/>
          <a:lstStyle>
            <a:lvl1pPr>
              <a:defRPr baseline="0"/>
            </a:lvl1pPr>
          </a:lstStyle>
          <a:p>
            <a:pPr lvl="0"/>
            <a:r>
              <a:rPr lang="de-CH" noProof="0"/>
              <a:t>Passende Illustration/-en im linken Bereich einfügen</a:t>
            </a:r>
          </a:p>
          <a:p>
            <a:pPr lvl="1"/>
            <a:r>
              <a:rPr lang="de-CH" noProof="0"/>
              <a:t>Zweite Ebene</a:t>
            </a:r>
          </a:p>
          <a:p>
            <a:pPr lvl="2"/>
            <a:r>
              <a:rPr lang="de-CH" noProof="0"/>
              <a:t>Dritte Ebene</a:t>
            </a:r>
          </a:p>
          <a:p>
            <a:pPr lvl="3"/>
            <a:r>
              <a:rPr lang="de-CH" noProof="0"/>
              <a:t>Vierte Ebene</a:t>
            </a:r>
          </a:p>
          <a:p>
            <a:pPr lvl="4"/>
            <a:r>
              <a:rPr lang="de-CH" noProof="0"/>
              <a:t>Fünfte Ebene</a:t>
            </a:r>
          </a:p>
        </p:txBody>
      </p:sp>
    </p:spTree>
    <p:extLst>
      <p:ext uri="{BB962C8B-B14F-4D97-AF65-F5344CB8AC3E}">
        <p14:creationId xmlns:p14="http://schemas.microsoft.com/office/powerpoint/2010/main" val="1612197449"/>
      </p:ext>
    </p:extLst>
  </p:cSld>
  <p:clrMapOvr>
    <a:masterClrMapping/>
  </p:clrMapOvr>
  <p:transition spd="med">
    <p:wipe dir="r"/>
  </p:transition>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04"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de-DE"/>
          </a:p>
        </p:txBody>
      </p:sp>
      <p:sp>
        <p:nvSpPr>
          <p:cNvPr id="2053" name="Rectangle 7"/>
          <p:cNvSpPr>
            <a:spLocks noChangeArrowheads="1"/>
          </p:cNvSpPr>
          <p:nvPr userDrawn="1"/>
        </p:nvSpPr>
        <p:spPr bwMode="auto">
          <a:xfrm>
            <a:off x="0" y="0"/>
            <a:ext cx="406400" cy="6858000"/>
          </a:xfrm>
          <a:prstGeom prst="rect">
            <a:avLst/>
          </a:prstGeom>
          <a:solidFill>
            <a:srgbClr val="2A81C6"/>
          </a:solidFill>
          <a:ln>
            <a:noFill/>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de-DE" altLang="de-DE" sz="2000">
              <a:solidFill>
                <a:srgbClr val="EF8400"/>
              </a:solidFill>
              <a:latin typeface="Lucida Grande"/>
              <a:ea typeface="+mn-ea"/>
            </a:endParaRPr>
          </a:p>
        </p:txBody>
      </p:sp>
      <p:pic>
        <p:nvPicPr>
          <p:cNvPr id="11" name="Picture 14" descr="NEW-SECO-D"/>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9445083" y="5661248"/>
            <a:ext cx="2467515" cy="1011094"/>
          </a:xfrm>
          <a:prstGeom prst="rect">
            <a:avLst/>
          </a:prstGeom>
          <a:noFill/>
        </p:spPr>
      </p:pic>
      <p:pic>
        <p:nvPicPr>
          <p:cNvPr id="10" name="Picture 9" descr="REGIOSUISSE-LOGO+SUBLINES-RGB-BL.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97798" y="136524"/>
            <a:ext cx="4114800" cy="1130997"/>
          </a:xfrm>
          <a:prstGeom prst="rect">
            <a:avLst/>
          </a:prstGeom>
        </p:spPr>
      </p:pic>
      <p:sp>
        <p:nvSpPr>
          <p:cNvPr id="4" name="Footer Placeholder 3">
            <a:extLst>
              <a:ext uri="{FF2B5EF4-FFF2-40B4-BE49-F238E27FC236}">
                <a16:creationId xmlns:a16="http://schemas.microsoft.com/office/drawing/2014/main" id="{6D7E408F-A6E9-CA4A-AF39-E151C709EE8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67" r:id="rId1"/>
  </p:sldLayoutIdLst>
  <p:hf hdr="0" ftr="0" dt="0"/>
  <p:txStyles>
    <p:titleStyle>
      <a:lvl1pPr algn="l" rtl="0" eaLnBrk="0" fontAlgn="base" hangingPunct="0">
        <a:spcBef>
          <a:spcPct val="0"/>
        </a:spcBef>
        <a:spcAft>
          <a:spcPct val="0"/>
        </a:spcAft>
        <a:defRPr sz="2400" b="1">
          <a:solidFill>
            <a:srgbClr val="73787B"/>
          </a:solidFill>
          <a:latin typeface="+mj-lt"/>
          <a:ea typeface="ＭＳ Ｐゴシック" charset="0"/>
          <a:cs typeface="+mj-cs"/>
        </a:defRPr>
      </a:lvl1pPr>
      <a:lvl2pPr algn="l" rtl="0" eaLnBrk="0" fontAlgn="base" hangingPunct="0">
        <a:spcBef>
          <a:spcPct val="0"/>
        </a:spcBef>
        <a:spcAft>
          <a:spcPct val="0"/>
        </a:spcAft>
        <a:defRPr sz="2400" b="1">
          <a:solidFill>
            <a:srgbClr val="73787B"/>
          </a:solidFill>
          <a:latin typeface="Arial" charset="0"/>
          <a:ea typeface="ＭＳ Ｐゴシック" charset="0"/>
        </a:defRPr>
      </a:lvl2pPr>
      <a:lvl3pPr algn="l" rtl="0" eaLnBrk="0" fontAlgn="base" hangingPunct="0">
        <a:spcBef>
          <a:spcPct val="0"/>
        </a:spcBef>
        <a:spcAft>
          <a:spcPct val="0"/>
        </a:spcAft>
        <a:defRPr sz="2400" b="1">
          <a:solidFill>
            <a:srgbClr val="73787B"/>
          </a:solidFill>
          <a:latin typeface="Arial" charset="0"/>
          <a:ea typeface="ＭＳ Ｐゴシック" charset="0"/>
        </a:defRPr>
      </a:lvl3pPr>
      <a:lvl4pPr algn="l" rtl="0" eaLnBrk="0" fontAlgn="base" hangingPunct="0">
        <a:spcBef>
          <a:spcPct val="0"/>
        </a:spcBef>
        <a:spcAft>
          <a:spcPct val="0"/>
        </a:spcAft>
        <a:defRPr sz="2400" b="1">
          <a:solidFill>
            <a:srgbClr val="73787B"/>
          </a:solidFill>
          <a:latin typeface="Arial" charset="0"/>
          <a:ea typeface="ＭＳ Ｐゴシック" charset="0"/>
        </a:defRPr>
      </a:lvl4pPr>
      <a:lvl5pPr algn="l" rtl="0" eaLnBrk="0" fontAlgn="base" hangingPunct="0">
        <a:spcBef>
          <a:spcPct val="0"/>
        </a:spcBef>
        <a:spcAft>
          <a:spcPct val="0"/>
        </a:spcAft>
        <a:defRPr sz="2400" b="1">
          <a:solidFill>
            <a:srgbClr val="73787B"/>
          </a:solidFill>
          <a:latin typeface="Arial" charset="0"/>
          <a:ea typeface="ＭＳ Ｐゴシック"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p:titleStyle>
    <p:bodyStyle>
      <a:lvl1pPr marL="342900" indent="-342900" algn="l" rtl="0" eaLnBrk="0" fontAlgn="base" hangingPunct="0">
        <a:spcBef>
          <a:spcPct val="6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6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6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719403" y="1052538"/>
            <a:ext cx="10365317"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noProof="0"/>
              <a:t>Titelmasterformat durch Klicken bearbeiten</a:t>
            </a:r>
          </a:p>
        </p:txBody>
      </p:sp>
      <p:sp>
        <p:nvSpPr>
          <p:cNvPr id="8195" name="Rectangle 3"/>
          <p:cNvSpPr>
            <a:spLocks noGrp="1" noChangeArrowheads="1"/>
          </p:cNvSpPr>
          <p:nvPr>
            <p:ph type="body" idx="1"/>
          </p:nvPr>
        </p:nvSpPr>
        <p:spPr bwMode="auto">
          <a:xfrm>
            <a:off x="723237" y="1918370"/>
            <a:ext cx="10365317" cy="359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p:txBody>
      </p:sp>
      <p:sp>
        <p:nvSpPr>
          <p:cNvPr id="3076" name="Rectangle 9"/>
          <p:cNvSpPr>
            <a:spLocks noChangeArrowheads="1"/>
          </p:cNvSpPr>
          <p:nvPr userDrawn="1"/>
        </p:nvSpPr>
        <p:spPr bwMode="auto">
          <a:xfrm>
            <a:off x="0" y="0"/>
            <a:ext cx="431371" cy="6858000"/>
          </a:xfrm>
          <a:prstGeom prst="rect">
            <a:avLst/>
          </a:prstGeom>
          <a:solidFill>
            <a:srgbClr val="2A81C6"/>
          </a:solidFill>
          <a:ln>
            <a:noFill/>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endParaRPr lang="de-DE" altLang="de-DE" sz="2000">
              <a:solidFill>
                <a:srgbClr val="EF8400"/>
              </a:solidFill>
              <a:latin typeface="Lucida Grande"/>
              <a:ea typeface="+mn-ea"/>
            </a:endParaRPr>
          </a:p>
        </p:txBody>
      </p:sp>
      <p:sp>
        <p:nvSpPr>
          <p:cNvPr id="3077" name="Text Box 11"/>
          <p:cNvSpPr txBox="1">
            <a:spLocks noChangeArrowheads="1"/>
          </p:cNvSpPr>
          <p:nvPr userDrawn="1"/>
        </p:nvSpPr>
        <p:spPr bwMode="auto">
          <a:xfrm>
            <a:off x="1555751" y="496888"/>
            <a:ext cx="184731" cy="369332"/>
          </a:xfrm>
          <a:prstGeom prst="rect">
            <a:avLst/>
          </a:prstGeom>
          <a:noFill/>
          <a:ln>
            <a:noFill/>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de-DE" altLang="de-DE">
              <a:solidFill>
                <a:srgbClr val="000000"/>
              </a:solidFill>
              <a:ea typeface="+mn-ea"/>
            </a:endParaRPr>
          </a:p>
        </p:txBody>
      </p:sp>
      <p:sp>
        <p:nvSpPr>
          <p:cNvPr id="3078" name="Text Box 14"/>
          <p:cNvSpPr txBox="1">
            <a:spLocks noChangeArrowheads="1"/>
          </p:cNvSpPr>
          <p:nvPr userDrawn="1"/>
        </p:nvSpPr>
        <p:spPr bwMode="auto">
          <a:xfrm>
            <a:off x="1871134" y="692151"/>
            <a:ext cx="2112433" cy="366713"/>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endParaRPr lang="de-DE" altLang="de-DE">
              <a:solidFill>
                <a:srgbClr val="000000"/>
              </a:solidFill>
              <a:ea typeface="+mn-ea"/>
            </a:endParaRPr>
          </a:p>
        </p:txBody>
      </p:sp>
      <p:pic>
        <p:nvPicPr>
          <p:cNvPr id="12" name="Picture 11" descr="REGIOSUISSE-LOGO-RGB-BL.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5414" y="182098"/>
            <a:ext cx="2112236" cy="366582"/>
          </a:xfrm>
          <a:prstGeom prst="rect">
            <a:avLst/>
          </a:prstGeom>
        </p:spPr>
      </p:pic>
    </p:spTree>
  </p:cSld>
  <p:clrMap bg1="lt1" tx1="dk1" bg2="lt2" tx2="dk2" accent1="accent1" accent2="accent2" accent3="accent3" accent4="accent4" accent5="accent5" accent6="accent6" hlink="hlink" folHlink="folHlink"/>
  <p:sldLayoutIdLst>
    <p:sldLayoutId id="2147483799" r:id="rId1"/>
    <p:sldLayoutId id="2147483800" r:id="rId2"/>
    <p:sldLayoutId id="2147483815" r:id="rId3"/>
  </p:sldLayoutIdLst>
  <p:hf hdr="0" ftr="0" dt="0"/>
  <p:txStyles>
    <p:titleStyle>
      <a:lvl1pPr algn="l" rtl="0" eaLnBrk="0" fontAlgn="base" hangingPunct="0">
        <a:spcBef>
          <a:spcPct val="0"/>
        </a:spcBef>
        <a:spcAft>
          <a:spcPct val="0"/>
        </a:spcAft>
        <a:defRPr sz="2400" b="1">
          <a:solidFill>
            <a:srgbClr val="73787B"/>
          </a:solidFill>
          <a:latin typeface="+mj-lt"/>
          <a:ea typeface="ＭＳ Ｐゴシック" charset="0"/>
          <a:cs typeface="+mj-cs"/>
        </a:defRPr>
      </a:lvl1pPr>
      <a:lvl2pPr algn="l" rtl="0" eaLnBrk="0" fontAlgn="base" hangingPunct="0">
        <a:spcBef>
          <a:spcPct val="0"/>
        </a:spcBef>
        <a:spcAft>
          <a:spcPct val="0"/>
        </a:spcAft>
        <a:defRPr sz="2400" b="1">
          <a:solidFill>
            <a:srgbClr val="73787B"/>
          </a:solidFill>
          <a:latin typeface="Arial" charset="0"/>
          <a:ea typeface="ＭＳ Ｐゴシック" charset="0"/>
        </a:defRPr>
      </a:lvl2pPr>
      <a:lvl3pPr algn="l" rtl="0" eaLnBrk="0" fontAlgn="base" hangingPunct="0">
        <a:spcBef>
          <a:spcPct val="0"/>
        </a:spcBef>
        <a:spcAft>
          <a:spcPct val="0"/>
        </a:spcAft>
        <a:defRPr sz="2400" b="1">
          <a:solidFill>
            <a:srgbClr val="73787B"/>
          </a:solidFill>
          <a:latin typeface="Arial" charset="0"/>
          <a:ea typeface="ＭＳ Ｐゴシック" charset="0"/>
        </a:defRPr>
      </a:lvl3pPr>
      <a:lvl4pPr algn="l" rtl="0" eaLnBrk="0" fontAlgn="base" hangingPunct="0">
        <a:spcBef>
          <a:spcPct val="0"/>
        </a:spcBef>
        <a:spcAft>
          <a:spcPct val="0"/>
        </a:spcAft>
        <a:defRPr sz="2400" b="1">
          <a:solidFill>
            <a:srgbClr val="73787B"/>
          </a:solidFill>
          <a:latin typeface="Arial" charset="0"/>
          <a:ea typeface="ＭＳ Ｐゴシック" charset="0"/>
        </a:defRPr>
      </a:lvl4pPr>
      <a:lvl5pPr algn="l" rtl="0" eaLnBrk="0" fontAlgn="base" hangingPunct="0">
        <a:spcBef>
          <a:spcPct val="0"/>
        </a:spcBef>
        <a:spcAft>
          <a:spcPct val="0"/>
        </a:spcAft>
        <a:defRPr sz="2400" b="1">
          <a:solidFill>
            <a:srgbClr val="73787B"/>
          </a:solidFill>
          <a:latin typeface="Arial" charset="0"/>
          <a:ea typeface="ＭＳ Ｐゴシック"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p:titleStyle>
    <p:bodyStyle>
      <a:lvl1pPr marL="342900" indent="-342900" algn="l" rtl="0" eaLnBrk="0" fontAlgn="base" hangingPunct="0">
        <a:spcBef>
          <a:spcPct val="6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6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6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hteck 2"/>
          <p:cNvSpPr>
            <a:spLocks noGrp="1" noChangeArrowheads="1"/>
          </p:cNvSpPr>
          <p:nvPr>
            <p:ph type="title"/>
          </p:nvPr>
        </p:nvSpPr>
        <p:spPr bwMode="auto">
          <a:xfrm>
            <a:off x="841640" y="490021"/>
            <a:ext cx="10590170" cy="78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noProof="0"/>
              <a:t>Titelmasterformat (Arial 28, fett, blaugrau Akzent 1)</a:t>
            </a:r>
          </a:p>
        </p:txBody>
      </p:sp>
      <p:sp>
        <p:nvSpPr>
          <p:cNvPr id="1027" name="Rechteck 3"/>
          <p:cNvSpPr>
            <a:spLocks noGrp="1" noChangeArrowheads="1"/>
          </p:cNvSpPr>
          <p:nvPr>
            <p:ph type="body" idx="1"/>
          </p:nvPr>
        </p:nvSpPr>
        <p:spPr bwMode="auto">
          <a:xfrm>
            <a:off x="841641" y="1339582"/>
            <a:ext cx="10590169" cy="470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noProof="0"/>
              <a:t>Textmasterformat (ohne </a:t>
            </a:r>
            <a:r>
              <a:rPr lang="de-CH" noProof="0" err="1"/>
              <a:t>Bulletpoint</a:t>
            </a:r>
            <a:r>
              <a:rPr lang="de-CH" noProof="0"/>
              <a:t>, Arial 22)</a:t>
            </a:r>
          </a:p>
          <a:p>
            <a:pPr lvl="1"/>
            <a:r>
              <a:rPr lang="de-CH" noProof="0"/>
              <a:t>Zweite Ebene (mit </a:t>
            </a:r>
            <a:r>
              <a:rPr lang="de-CH" noProof="0" err="1"/>
              <a:t>Bulletpoint</a:t>
            </a:r>
            <a:r>
              <a:rPr lang="de-CH" noProof="0"/>
              <a:t>, Arial 22)</a:t>
            </a:r>
          </a:p>
          <a:p>
            <a:pPr lvl="2"/>
            <a:r>
              <a:rPr lang="de-CH" noProof="0"/>
              <a:t>Dritte Ebene (mit Strich, Arial 18)</a:t>
            </a:r>
          </a:p>
          <a:p>
            <a:pPr lvl="3"/>
            <a:r>
              <a:rPr lang="de-CH" noProof="0"/>
              <a:t>Vierte Ebene (mit Pfeil, Arial 16)</a:t>
            </a:r>
          </a:p>
          <a:p>
            <a:pPr lvl="4"/>
            <a:r>
              <a:rPr lang="de-CH" noProof="0"/>
              <a:t>Fünfte Ebene (mit Pfeil, Arial 16)</a:t>
            </a:r>
          </a:p>
        </p:txBody>
      </p:sp>
      <p:sp>
        <p:nvSpPr>
          <p:cNvPr id="1037" name="Textfeld 13"/>
          <p:cNvSpPr txBox="1">
            <a:spLocks noChangeArrowheads="1"/>
          </p:cNvSpPr>
          <p:nvPr/>
        </p:nvSpPr>
        <p:spPr bwMode="auto">
          <a:xfrm>
            <a:off x="9399336" y="6235985"/>
            <a:ext cx="1755841" cy="39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3" tIns="32652" rIns="32652" bIns="32652" anchor="ctr" anchorCtr="0">
            <a:noAutofit/>
          </a:bodyPr>
          <a:lstStyle>
            <a:lvl1pPr defTabSz="1066800">
              <a:defRPr sz="2400">
                <a:solidFill>
                  <a:schemeClr val="tx1"/>
                </a:solidFill>
                <a:latin typeface="Times New Roman" pitchFamily="18" charset="0"/>
              </a:defRPr>
            </a:lvl1pPr>
            <a:lvl2pPr marL="533400" defTabSz="1066800">
              <a:defRPr sz="2400">
                <a:solidFill>
                  <a:schemeClr val="tx1"/>
                </a:solidFill>
                <a:latin typeface="Times New Roman" pitchFamily="18" charset="0"/>
              </a:defRPr>
            </a:lvl2pPr>
            <a:lvl3pPr marL="1066800" defTabSz="1066800">
              <a:defRPr sz="2400">
                <a:solidFill>
                  <a:schemeClr val="tx1"/>
                </a:solidFill>
                <a:latin typeface="Times New Roman" pitchFamily="18" charset="0"/>
              </a:defRPr>
            </a:lvl3pPr>
            <a:lvl4pPr marL="1600200" defTabSz="1066800">
              <a:defRPr sz="2400">
                <a:solidFill>
                  <a:schemeClr val="tx1"/>
                </a:solidFill>
                <a:latin typeface="Times New Roman" pitchFamily="18" charset="0"/>
              </a:defRPr>
            </a:lvl4pPr>
            <a:lvl5pPr marL="2133600" defTabSz="1066800">
              <a:defRPr sz="2400">
                <a:solidFill>
                  <a:schemeClr val="tx1"/>
                </a:solidFill>
                <a:latin typeface="Times New Roman" pitchFamily="18" charset="0"/>
              </a:defRPr>
            </a:lvl5pPr>
            <a:lvl6pPr marL="2590800" defTabSz="1066800" fontAlgn="base">
              <a:spcBef>
                <a:spcPct val="0"/>
              </a:spcBef>
              <a:spcAft>
                <a:spcPct val="0"/>
              </a:spcAft>
              <a:defRPr sz="2400">
                <a:solidFill>
                  <a:schemeClr val="tx1"/>
                </a:solidFill>
                <a:latin typeface="Times New Roman" pitchFamily="18" charset="0"/>
              </a:defRPr>
            </a:lvl6pPr>
            <a:lvl7pPr marL="3048000" defTabSz="1066800" fontAlgn="base">
              <a:spcBef>
                <a:spcPct val="0"/>
              </a:spcBef>
              <a:spcAft>
                <a:spcPct val="0"/>
              </a:spcAft>
              <a:defRPr sz="2400">
                <a:solidFill>
                  <a:schemeClr val="tx1"/>
                </a:solidFill>
                <a:latin typeface="Times New Roman" pitchFamily="18" charset="0"/>
              </a:defRPr>
            </a:lvl7pPr>
            <a:lvl8pPr marL="3505200" defTabSz="1066800" fontAlgn="base">
              <a:spcBef>
                <a:spcPct val="0"/>
              </a:spcBef>
              <a:spcAft>
                <a:spcPct val="0"/>
              </a:spcAft>
              <a:defRPr sz="2400">
                <a:solidFill>
                  <a:schemeClr val="tx1"/>
                </a:solidFill>
                <a:latin typeface="Times New Roman" pitchFamily="18" charset="0"/>
              </a:defRPr>
            </a:lvl8pPr>
            <a:lvl9pPr marL="3962400" defTabSz="1066800" fontAlgn="base">
              <a:spcBef>
                <a:spcPct val="0"/>
              </a:spcBef>
              <a:spcAft>
                <a:spcPct val="0"/>
              </a:spcAft>
              <a:defRPr sz="2400">
                <a:solidFill>
                  <a:schemeClr val="tx1"/>
                </a:solidFill>
                <a:latin typeface="Times New Roman" pitchFamily="18" charset="0"/>
              </a:defRPr>
            </a:lvl9pPr>
          </a:lstStyle>
          <a:p>
            <a:r>
              <a:rPr lang="de-CH" sz="1814" b="1" noProof="0">
                <a:solidFill>
                  <a:srgbClr val="607C8C"/>
                </a:solidFill>
                <a:latin typeface="Gill Sans MT" pitchFamily="34" charset="0"/>
                <a:cs typeface="Times New Roman" pitchFamily="18" charset="0"/>
              </a:rPr>
              <a:t>ECOPLAN</a:t>
            </a:r>
            <a:r>
              <a:rPr lang="de-CH" sz="1905" noProof="0"/>
              <a:t> </a:t>
            </a:r>
          </a:p>
        </p:txBody>
      </p:sp>
      <p:sp>
        <p:nvSpPr>
          <p:cNvPr id="3" name="Foliennummernplatzhalter 2"/>
          <p:cNvSpPr>
            <a:spLocks noGrp="1"/>
          </p:cNvSpPr>
          <p:nvPr>
            <p:ph type="sldNum" sz="quarter" idx="4"/>
          </p:nvPr>
        </p:nvSpPr>
        <p:spPr>
          <a:xfrm>
            <a:off x="10876960" y="6237357"/>
            <a:ext cx="574641" cy="391820"/>
          </a:xfrm>
          <a:prstGeom prst="rect">
            <a:avLst/>
          </a:prstGeom>
        </p:spPr>
        <p:txBody>
          <a:bodyPr vert="horz" wrap="none" lIns="36000" tIns="111600" rIns="36000" bIns="54000" rtlCol="0" anchor="ctr"/>
          <a:lstStyle>
            <a:lvl1pPr algn="r">
              <a:defRPr sz="1270" b="1">
                <a:solidFill>
                  <a:schemeClr val="tx1">
                    <a:lumMod val="50000"/>
                    <a:lumOff val="50000"/>
                  </a:schemeClr>
                </a:solidFill>
                <a:latin typeface="Gill Sans MT" pitchFamily="34" charset="0"/>
              </a:defRPr>
            </a:lvl1pPr>
          </a:lstStyle>
          <a:p>
            <a:fld id="{FF35ECD0-B1CE-4A1D-A317-31ED70F84A8B}" type="slidenum">
              <a:rPr lang="de-CH" noProof="0" smtClean="0"/>
              <a:pPr/>
              <a:t>‹Nr.›</a:t>
            </a:fld>
            <a:endParaRPr lang="de-CH" noProof="0"/>
          </a:p>
        </p:txBody>
      </p:sp>
    </p:spTree>
    <p:extLst>
      <p:ext uri="{BB962C8B-B14F-4D97-AF65-F5344CB8AC3E}">
        <p14:creationId xmlns:p14="http://schemas.microsoft.com/office/powerpoint/2010/main" val="36242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transition spd="med">
    <p:wipe dir="r"/>
  </p:transition>
  <p:hf hdr="0" ftr="0" dt="0"/>
  <p:txStyles>
    <p:titleStyle>
      <a:lvl1pPr algn="l" defTabSz="967588" rtl="0" eaLnBrk="1" fontAlgn="base" hangingPunct="1">
        <a:spcBef>
          <a:spcPct val="0"/>
        </a:spcBef>
        <a:spcAft>
          <a:spcPct val="0"/>
        </a:spcAft>
        <a:defRPr sz="2540" b="1" baseline="0">
          <a:solidFill>
            <a:srgbClr val="607C8C"/>
          </a:solidFill>
          <a:latin typeface="+mj-lt"/>
          <a:ea typeface="+mj-ea"/>
          <a:cs typeface="+mj-cs"/>
        </a:defRPr>
      </a:lvl1pPr>
      <a:lvl2pPr algn="l" defTabSz="967588" rtl="0" eaLnBrk="1" fontAlgn="base" hangingPunct="1">
        <a:spcBef>
          <a:spcPct val="0"/>
        </a:spcBef>
        <a:spcAft>
          <a:spcPct val="0"/>
        </a:spcAft>
        <a:defRPr sz="2540" b="1">
          <a:solidFill>
            <a:srgbClr val="607C8C"/>
          </a:solidFill>
          <a:latin typeface="Arial" charset="0"/>
        </a:defRPr>
      </a:lvl2pPr>
      <a:lvl3pPr algn="l" defTabSz="967588" rtl="0" eaLnBrk="1" fontAlgn="base" hangingPunct="1">
        <a:spcBef>
          <a:spcPct val="0"/>
        </a:spcBef>
        <a:spcAft>
          <a:spcPct val="0"/>
        </a:spcAft>
        <a:defRPr sz="2540" b="1">
          <a:solidFill>
            <a:srgbClr val="607C8C"/>
          </a:solidFill>
          <a:latin typeface="Arial" charset="0"/>
        </a:defRPr>
      </a:lvl3pPr>
      <a:lvl4pPr algn="l" defTabSz="967588" rtl="0" eaLnBrk="1" fontAlgn="base" hangingPunct="1">
        <a:spcBef>
          <a:spcPct val="0"/>
        </a:spcBef>
        <a:spcAft>
          <a:spcPct val="0"/>
        </a:spcAft>
        <a:defRPr sz="2540" b="1">
          <a:solidFill>
            <a:srgbClr val="607C8C"/>
          </a:solidFill>
          <a:latin typeface="Arial" charset="0"/>
        </a:defRPr>
      </a:lvl4pPr>
      <a:lvl5pPr algn="l" defTabSz="967588" rtl="0" eaLnBrk="1" fontAlgn="base" hangingPunct="1">
        <a:spcBef>
          <a:spcPct val="0"/>
        </a:spcBef>
        <a:spcAft>
          <a:spcPct val="0"/>
        </a:spcAft>
        <a:defRPr sz="2540" b="1">
          <a:solidFill>
            <a:srgbClr val="607C8C"/>
          </a:solidFill>
          <a:latin typeface="Arial" charset="0"/>
        </a:defRPr>
      </a:lvl5pPr>
      <a:lvl6pPr marL="414680" algn="l" defTabSz="967588" rtl="0" eaLnBrk="1" fontAlgn="base" hangingPunct="1">
        <a:spcBef>
          <a:spcPct val="0"/>
        </a:spcBef>
        <a:spcAft>
          <a:spcPct val="0"/>
        </a:spcAft>
        <a:defRPr sz="2540" b="1">
          <a:solidFill>
            <a:srgbClr val="607C8C"/>
          </a:solidFill>
          <a:latin typeface="Arial" charset="0"/>
        </a:defRPr>
      </a:lvl6pPr>
      <a:lvl7pPr marL="829361" algn="l" defTabSz="967588" rtl="0" eaLnBrk="1" fontAlgn="base" hangingPunct="1">
        <a:spcBef>
          <a:spcPct val="0"/>
        </a:spcBef>
        <a:spcAft>
          <a:spcPct val="0"/>
        </a:spcAft>
        <a:defRPr sz="2540" b="1">
          <a:solidFill>
            <a:srgbClr val="607C8C"/>
          </a:solidFill>
          <a:latin typeface="Arial" charset="0"/>
        </a:defRPr>
      </a:lvl7pPr>
      <a:lvl8pPr marL="1244041" algn="l" defTabSz="967588" rtl="0" eaLnBrk="1" fontAlgn="base" hangingPunct="1">
        <a:spcBef>
          <a:spcPct val="0"/>
        </a:spcBef>
        <a:spcAft>
          <a:spcPct val="0"/>
        </a:spcAft>
        <a:defRPr sz="2540" b="1">
          <a:solidFill>
            <a:srgbClr val="607C8C"/>
          </a:solidFill>
          <a:latin typeface="Arial" charset="0"/>
        </a:defRPr>
      </a:lvl8pPr>
      <a:lvl9pPr marL="1658722" algn="l" defTabSz="967588" rtl="0" eaLnBrk="1" fontAlgn="base" hangingPunct="1">
        <a:spcBef>
          <a:spcPct val="0"/>
        </a:spcBef>
        <a:spcAft>
          <a:spcPct val="0"/>
        </a:spcAft>
        <a:defRPr sz="2540" b="1">
          <a:solidFill>
            <a:srgbClr val="607C8C"/>
          </a:solidFill>
          <a:latin typeface="Arial" charset="0"/>
        </a:defRPr>
      </a:lvl9pPr>
    </p:titleStyle>
    <p:bodyStyle>
      <a:lvl1pPr algn="l" defTabSz="967588" rtl="0" eaLnBrk="1" fontAlgn="base" hangingPunct="1">
        <a:lnSpc>
          <a:spcPct val="120000"/>
        </a:lnSpc>
        <a:spcBef>
          <a:spcPct val="50000"/>
        </a:spcBef>
        <a:spcAft>
          <a:spcPct val="0"/>
        </a:spcAft>
        <a:buClr>
          <a:schemeClr val="bg1"/>
        </a:buClr>
        <a:buSzPct val="25000"/>
        <a:buFont typeface="Arial" charset="0"/>
        <a:buChar char="‏"/>
        <a:defRPr sz="1995" b="0" i="0" u="none" baseline="0">
          <a:solidFill>
            <a:schemeClr val="tx1"/>
          </a:solidFill>
          <a:latin typeface="+mn-lt"/>
          <a:ea typeface="+mn-ea"/>
          <a:cs typeface="+mn-cs"/>
        </a:defRPr>
      </a:lvl1pPr>
      <a:lvl2pPr marL="280774" indent="-279333" algn="l" defTabSz="967588" rtl="0" eaLnBrk="1" fontAlgn="base" hangingPunct="1">
        <a:lnSpc>
          <a:spcPct val="120000"/>
        </a:lnSpc>
        <a:spcBef>
          <a:spcPct val="20000"/>
        </a:spcBef>
        <a:spcAft>
          <a:spcPct val="0"/>
        </a:spcAft>
        <a:buFont typeface="Symbol" pitchFamily="18" charset="2"/>
        <a:buChar char="·"/>
        <a:defRPr sz="1995" b="0" i="0" u="none" baseline="0">
          <a:solidFill>
            <a:schemeClr val="tx1"/>
          </a:solidFill>
          <a:latin typeface="+mn-lt"/>
        </a:defRPr>
      </a:lvl2pPr>
      <a:lvl3pPr marL="587464" indent="-305251" algn="l" defTabSz="967588" rtl="0" eaLnBrk="1" fontAlgn="base" hangingPunct="1">
        <a:spcBef>
          <a:spcPct val="20000"/>
        </a:spcBef>
        <a:spcAft>
          <a:spcPct val="0"/>
        </a:spcAft>
        <a:buFont typeface="Arial" charset="0"/>
        <a:buChar char="–"/>
        <a:defRPr sz="1633" b="0" i="0" u="none" baseline="0">
          <a:solidFill>
            <a:schemeClr val="tx1"/>
          </a:solidFill>
          <a:latin typeface="+mn-lt"/>
        </a:defRPr>
      </a:lvl3pPr>
      <a:lvl4pPr marL="914313" indent="-325409" algn="l" defTabSz="967588" rtl="0" eaLnBrk="1" fontAlgn="base" hangingPunct="1">
        <a:spcBef>
          <a:spcPct val="20000"/>
        </a:spcBef>
        <a:spcAft>
          <a:spcPct val="0"/>
        </a:spcAft>
        <a:buFont typeface="Wingdings" pitchFamily="2" charset="2"/>
        <a:buChar char="ð"/>
        <a:defRPr sz="1451" b="0" i="0" u="none" baseline="0">
          <a:solidFill>
            <a:schemeClr val="tx1"/>
          </a:solidFill>
          <a:latin typeface="+mn-lt"/>
        </a:defRPr>
      </a:lvl4pPr>
      <a:lvl5pPr marL="1173488" indent="-257736" algn="l" defTabSz="967588" rtl="0" eaLnBrk="1" fontAlgn="base" hangingPunct="1">
        <a:spcBef>
          <a:spcPct val="20000"/>
        </a:spcBef>
        <a:spcAft>
          <a:spcPct val="0"/>
        </a:spcAft>
        <a:buChar char="»"/>
        <a:defRPr sz="1451" b="0" i="0" u="none" baseline="0">
          <a:solidFill>
            <a:schemeClr val="tx1"/>
          </a:solidFill>
          <a:latin typeface="+mn-lt"/>
        </a:defRPr>
      </a:lvl5pPr>
      <a:lvl6pPr marL="1588169" indent="-257736" algn="l" defTabSz="967588" rtl="0" eaLnBrk="1" fontAlgn="base" hangingPunct="1">
        <a:spcBef>
          <a:spcPct val="20000"/>
        </a:spcBef>
        <a:spcAft>
          <a:spcPct val="0"/>
        </a:spcAft>
        <a:buChar char="»"/>
        <a:defRPr i="1">
          <a:solidFill>
            <a:schemeClr val="tx1"/>
          </a:solidFill>
          <a:latin typeface="+mn-lt"/>
        </a:defRPr>
      </a:lvl6pPr>
      <a:lvl7pPr marL="2002849" indent="-257736" algn="l" defTabSz="967588" rtl="0" eaLnBrk="1" fontAlgn="base" hangingPunct="1">
        <a:spcBef>
          <a:spcPct val="20000"/>
        </a:spcBef>
        <a:spcAft>
          <a:spcPct val="0"/>
        </a:spcAft>
        <a:buChar char="»"/>
        <a:defRPr i="1">
          <a:solidFill>
            <a:schemeClr val="tx1"/>
          </a:solidFill>
          <a:latin typeface="+mn-lt"/>
        </a:defRPr>
      </a:lvl7pPr>
      <a:lvl8pPr marL="2417530" indent="-257736" algn="l" defTabSz="967588" rtl="0" eaLnBrk="1" fontAlgn="base" hangingPunct="1">
        <a:spcBef>
          <a:spcPct val="20000"/>
        </a:spcBef>
        <a:spcAft>
          <a:spcPct val="0"/>
        </a:spcAft>
        <a:buChar char="»"/>
        <a:defRPr i="1">
          <a:solidFill>
            <a:schemeClr val="tx1"/>
          </a:solidFill>
          <a:latin typeface="+mn-lt"/>
        </a:defRPr>
      </a:lvl8pPr>
      <a:lvl9pPr marL="2832210" indent="-257736" algn="l" defTabSz="967588" rtl="0" eaLnBrk="1" fontAlgn="base" hangingPunct="1">
        <a:spcBef>
          <a:spcPct val="20000"/>
        </a:spcBef>
        <a:spcAft>
          <a:spcPct val="0"/>
        </a:spcAft>
        <a:buChar char="»"/>
        <a:defRPr i="1">
          <a:solidFill>
            <a:schemeClr val="tx1"/>
          </a:solidFill>
          <a:latin typeface="+mn-lt"/>
        </a:defRPr>
      </a:lvl9pPr>
    </p:bodyStyle>
    <p:otherStyle>
      <a:defPPr>
        <a:defRPr lang="de-DE"/>
      </a:defPPr>
      <a:lvl1pPr marL="0" algn="l" defTabSz="829361" rtl="0" eaLnBrk="1" latinLnBrk="0" hangingPunct="1">
        <a:defRPr sz="1633" kern="1200">
          <a:solidFill>
            <a:schemeClr val="tx1"/>
          </a:solidFill>
          <a:latin typeface="+mn-lt"/>
          <a:ea typeface="+mn-ea"/>
          <a:cs typeface="+mn-cs"/>
        </a:defRPr>
      </a:lvl1pPr>
      <a:lvl2pPr marL="414680" algn="l" defTabSz="829361" rtl="0" eaLnBrk="1" latinLnBrk="0" hangingPunct="1">
        <a:defRPr sz="1633" kern="1200">
          <a:solidFill>
            <a:schemeClr val="tx1"/>
          </a:solidFill>
          <a:latin typeface="+mn-lt"/>
          <a:ea typeface="+mn-ea"/>
          <a:cs typeface="+mn-cs"/>
        </a:defRPr>
      </a:lvl2pPr>
      <a:lvl3pPr marL="829361" algn="l" defTabSz="829361" rtl="0" eaLnBrk="1" latinLnBrk="0" hangingPunct="1">
        <a:defRPr sz="1633" kern="1200">
          <a:solidFill>
            <a:schemeClr val="tx1"/>
          </a:solidFill>
          <a:latin typeface="+mn-lt"/>
          <a:ea typeface="+mn-ea"/>
          <a:cs typeface="+mn-cs"/>
        </a:defRPr>
      </a:lvl3pPr>
      <a:lvl4pPr marL="1244041" algn="l" defTabSz="829361" rtl="0" eaLnBrk="1" latinLnBrk="0" hangingPunct="1">
        <a:defRPr sz="1633" kern="1200">
          <a:solidFill>
            <a:schemeClr val="tx1"/>
          </a:solidFill>
          <a:latin typeface="+mn-lt"/>
          <a:ea typeface="+mn-ea"/>
          <a:cs typeface="+mn-cs"/>
        </a:defRPr>
      </a:lvl4pPr>
      <a:lvl5pPr marL="1658722" algn="l" defTabSz="829361" rtl="0" eaLnBrk="1" latinLnBrk="0" hangingPunct="1">
        <a:defRPr sz="1633" kern="1200">
          <a:solidFill>
            <a:schemeClr val="tx1"/>
          </a:solidFill>
          <a:latin typeface="+mn-lt"/>
          <a:ea typeface="+mn-ea"/>
          <a:cs typeface="+mn-cs"/>
        </a:defRPr>
      </a:lvl5pPr>
      <a:lvl6pPr marL="2073402" algn="l" defTabSz="829361" rtl="0" eaLnBrk="1" latinLnBrk="0" hangingPunct="1">
        <a:defRPr sz="1633" kern="1200">
          <a:solidFill>
            <a:schemeClr val="tx1"/>
          </a:solidFill>
          <a:latin typeface="+mn-lt"/>
          <a:ea typeface="+mn-ea"/>
          <a:cs typeface="+mn-cs"/>
        </a:defRPr>
      </a:lvl6pPr>
      <a:lvl7pPr marL="2488082" algn="l" defTabSz="829361" rtl="0" eaLnBrk="1" latinLnBrk="0" hangingPunct="1">
        <a:defRPr sz="1633" kern="1200">
          <a:solidFill>
            <a:schemeClr val="tx1"/>
          </a:solidFill>
          <a:latin typeface="+mn-lt"/>
          <a:ea typeface="+mn-ea"/>
          <a:cs typeface="+mn-cs"/>
        </a:defRPr>
      </a:lvl7pPr>
      <a:lvl8pPr marL="2902763" algn="l" defTabSz="829361" rtl="0" eaLnBrk="1" latinLnBrk="0" hangingPunct="1">
        <a:defRPr sz="1633" kern="1200">
          <a:solidFill>
            <a:schemeClr val="tx1"/>
          </a:solidFill>
          <a:latin typeface="+mn-lt"/>
          <a:ea typeface="+mn-ea"/>
          <a:cs typeface="+mn-cs"/>
        </a:defRPr>
      </a:lvl8pPr>
      <a:lvl9pPr marL="3317443" algn="l" defTabSz="829361"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luc.jaquet@regiosuisse.ch"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svg"/><Relationship Id="rId11" Type="http://schemas.microsoft.com/office/2007/relationships/hdphoto" Target="../media/hdphoto1.wdp"/><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ChangeArrowheads="1"/>
          </p:cNvSpPr>
          <p:nvPr/>
        </p:nvSpPr>
        <p:spPr bwMode="auto">
          <a:xfrm>
            <a:off x="5016104" y="5426869"/>
            <a:ext cx="2171700"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sz="975" b="1">
              <a:solidFill>
                <a:srgbClr val="73787B"/>
              </a:solidFill>
            </a:endParaRPr>
          </a:p>
        </p:txBody>
      </p:sp>
      <p:sp>
        <p:nvSpPr>
          <p:cNvPr id="10" name="TextBox 9"/>
          <p:cNvSpPr txBox="1"/>
          <p:nvPr/>
        </p:nvSpPr>
        <p:spPr>
          <a:xfrm>
            <a:off x="591070" y="5605463"/>
            <a:ext cx="4425033" cy="830997"/>
          </a:xfrm>
          <a:prstGeom prst="rect">
            <a:avLst/>
          </a:prstGeom>
          <a:noFill/>
        </p:spPr>
        <p:txBody>
          <a:bodyPr wrap="square" rtlCol="0">
            <a:spAutoFit/>
          </a:bodyPr>
          <a:lstStyle/>
          <a:p>
            <a:r>
              <a:rPr lang="fr-CH" sz="2200" err="1">
                <a:solidFill>
                  <a:srgbClr val="65645F"/>
                </a:solidFill>
              </a:rPr>
              <a:t>Sitzung</a:t>
            </a:r>
            <a:r>
              <a:rPr lang="fr-CH" sz="2200">
                <a:solidFill>
                  <a:srgbClr val="65645F"/>
                </a:solidFill>
              </a:rPr>
              <a:t> 3 </a:t>
            </a:r>
            <a:r>
              <a:rPr lang="fr-CH" sz="2400"/>
              <a:t>| </a:t>
            </a:r>
            <a:r>
              <a:rPr lang="fr-CH" sz="2200">
                <a:solidFill>
                  <a:srgbClr val="2A81C7"/>
                </a:solidFill>
              </a:rPr>
              <a:t>Séance 3 </a:t>
            </a:r>
            <a:r>
              <a:rPr lang="fr-CH" sz="2400"/>
              <a:t>20.03.2025, Biel/Bienne</a:t>
            </a:r>
            <a:endParaRPr lang="fr-CH" sz="1100"/>
          </a:p>
        </p:txBody>
      </p:sp>
      <p:sp>
        <p:nvSpPr>
          <p:cNvPr id="12" name="Rectangle 2"/>
          <p:cNvSpPr txBox="1">
            <a:spLocks noChangeArrowheads="1"/>
          </p:cNvSpPr>
          <p:nvPr/>
        </p:nvSpPr>
        <p:spPr bwMode="auto">
          <a:xfrm>
            <a:off x="405411" y="0"/>
            <a:ext cx="7281264" cy="1431131"/>
          </a:xfrm>
          <a:prstGeom prst="rect">
            <a:avLst/>
          </a:prstGeom>
          <a:ln>
            <a:noFill/>
          </a:ln>
          <a:effectLst/>
          <a:scene3d>
            <a:camera prst="orthographicFront">
              <a:rot lat="0" lon="0" rev="0"/>
            </a:camera>
            <a:lightRig rig="contrasting" dir="t">
              <a:rot lat="0" lon="0" rev="7800000"/>
            </a:lightRig>
          </a:scene3d>
          <a:sp3d>
            <a:bevelT w="139700" h="139700"/>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3">
            <a:schemeClr val="lt1"/>
          </a:lnRef>
          <a:fillRef idx="1">
            <a:schemeClr val="accent3"/>
          </a:fillRef>
          <a:effectRef idx="1">
            <a:schemeClr val="accent3"/>
          </a:effectRef>
          <a:fontRef idx="minor">
            <a:schemeClr val="lt1"/>
          </a:fontRef>
        </p:style>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rgbClr val="73787B"/>
                </a:solidFill>
                <a:latin typeface="+mj-lt"/>
                <a:ea typeface="ＭＳ Ｐゴシック" charset="0"/>
                <a:cs typeface="+mj-cs"/>
              </a:defRPr>
            </a:lvl1pPr>
            <a:lvl2pPr algn="l" rtl="0" eaLnBrk="0" fontAlgn="base" hangingPunct="0">
              <a:spcBef>
                <a:spcPct val="0"/>
              </a:spcBef>
              <a:spcAft>
                <a:spcPct val="0"/>
              </a:spcAft>
              <a:defRPr sz="2400" b="1">
                <a:solidFill>
                  <a:srgbClr val="73787B"/>
                </a:solidFill>
                <a:latin typeface="Arial" charset="0"/>
                <a:ea typeface="ＭＳ Ｐゴシック" charset="0"/>
              </a:defRPr>
            </a:lvl2pPr>
            <a:lvl3pPr algn="l" rtl="0" eaLnBrk="0" fontAlgn="base" hangingPunct="0">
              <a:spcBef>
                <a:spcPct val="0"/>
              </a:spcBef>
              <a:spcAft>
                <a:spcPct val="0"/>
              </a:spcAft>
              <a:defRPr sz="2400" b="1">
                <a:solidFill>
                  <a:srgbClr val="73787B"/>
                </a:solidFill>
                <a:latin typeface="Arial" charset="0"/>
                <a:ea typeface="ＭＳ Ｐゴシック" charset="0"/>
              </a:defRPr>
            </a:lvl3pPr>
            <a:lvl4pPr algn="l" rtl="0" eaLnBrk="0" fontAlgn="base" hangingPunct="0">
              <a:spcBef>
                <a:spcPct val="0"/>
              </a:spcBef>
              <a:spcAft>
                <a:spcPct val="0"/>
              </a:spcAft>
              <a:defRPr sz="2400" b="1">
                <a:solidFill>
                  <a:srgbClr val="73787B"/>
                </a:solidFill>
                <a:latin typeface="Arial" charset="0"/>
                <a:ea typeface="ＭＳ Ｐゴシック" charset="0"/>
              </a:defRPr>
            </a:lvl4pPr>
            <a:lvl5pPr algn="l" rtl="0" eaLnBrk="0" fontAlgn="base" hangingPunct="0">
              <a:spcBef>
                <a:spcPct val="0"/>
              </a:spcBef>
              <a:spcAft>
                <a:spcPct val="0"/>
              </a:spcAft>
              <a:defRPr sz="2400" b="1">
                <a:solidFill>
                  <a:srgbClr val="73787B"/>
                </a:solidFill>
                <a:latin typeface="Arial" charset="0"/>
                <a:ea typeface="ＭＳ Ｐゴシック"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a:lstStyle>
          <a:p>
            <a:pPr eaLnBrk="1" hangingPunct="1">
              <a:tabLst>
                <a:tab pos="3969544" algn="l"/>
              </a:tabLst>
            </a:pPr>
            <a:r>
              <a:rPr lang="fr-CH" b="0" err="1"/>
              <a:t>Wissensgemeinschaft</a:t>
            </a:r>
            <a:r>
              <a:rPr lang="fr-CH" b="0"/>
              <a:t> (</a:t>
            </a:r>
            <a:r>
              <a:rPr lang="fr-CH" b="0" err="1"/>
              <a:t>WiGe</a:t>
            </a:r>
            <a:r>
              <a:rPr lang="fr-CH" b="0"/>
              <a:t>) </a:t>
            </a:r>
            <a:r>
              <a:rPr lang="fr-CH" b="0" err="1"/>
              <a:t>Lokale</a:t>
            </a:r>
            <a:r>
              <a:rPr lang="fr-CH" b="0"/>
              <a:t> </a:t>
            </a:r>
            <a:r>
              <a:rPr lang="fr-CH" b="0" err="1"/>
              <a:t>Wirtschaft</a:t>
            </a:r>
            <a:endParaRPr lang="fr-CH" b="0"/>
          </a:p>
          <a:p>
            <a:pPr eaLnBrk="1" hangingPunct="1">
              <a:tabLst>
                <a:tab pos="3969544" algn="l"/>
              </a:tabLst>
            </a:pPr>
            <a:r>
              <a:rPr lang="fr-FR" sz="2200" b="0">
                <a:solidFill>
                  <a:srgbClr val="2A81C7"/>
                </a:solidFill>
                <a:latin typeface="Arial" charset="0"/>
              </a:rPr>
              <a:t>Communauté de savoir-faire (</a:t>
            </a:r>
            <a:r>
              <a:rPr lang="fr-FR" sz="2200" b="0" err="1">
                <a:solidFill>
                  <a:srgbClr val="2A81C7"/>
                </a:solidFill>
                <a:latin typeface="Arial" charset="0"/>
              </a:rPr>
              <a:t>CoSaF</a:t>
            </a:r>
            <a:r>
              <a:rPr lang="fr-FR" sz="2200" b="0">
                <a:solidFill>
                  <a:srgbClr val="2A81C7"/>
                </a:solidFill>
                <a:latin typeface="Arial" charset="0"/>
              </a:rPr>
              <a:t>) Economie Locale</a:t>
            </a:r>
            <a:br>
              <a:rPr lang="fr-FR" sz="2000" b="0">
                <a:solidFill>
                  <a:schemeClr val="tx1"/>
                </a:solidFill>
                <a:latin typeface="Arial" charset="0"/>
              </a:rPr>
            </a:br>
            <a:endParaRPr lang="fr-FR" sz="2000" b="0">
              <a:solidFill>
                <a:schemeClr val="tx1"/>
              </a:solidFill>
              <a:latin typeface="Arial" charset="0"/>
            </a:endParaRPr>
          </a:p>
        </p:txBody>
      </p:sp>
      <p:pic>
        <p:nvPicPr>
          <p:cNvPr id="4" name="Picture 3" descr="A courtyard with tables and chairs&#10;&#10;Description automatically generated">
            <a:extLst>
              <a:ext uri="{FF2B5EF4-FFF2-40B4-BE49-F238E27FC236}">
                <a16:creationId xmlns:a16="http://schemas.microsoft.com/office/drawing/2014/main" id="{57A69FED-F97B-7B1C-C71D-B38C570C02E5}"/>
              </a:ext>
            </a:extLst>
          </p:cNvPr>
          <p:cNvPicPr>
            <a:picLocks noChangeAspect="1"/>
          </p:cNvPicPr>
          <p:nvPr/>
        </p:nvPicPr>
        <p:blipFill>
          <a:blip r:embed="rId3">
            <a:extLst>
              <a:ext uri="{28A0092B-C50C-407E-A947-70E740481C1C}">
                <a14:useLocalDpi xmlns:a14="http://schemas.microsoft.com/office/drawing/2010/main" val="0"/>
              </a:ext>
            </a:extLst>
          </a:blip>
          <a:srcRect t="37845" b="12236"/>
          <a:stretch/>
        </p:blipFill>
        <p:spPr>
          <a:xfrm>
            <a:off x="405411" y="1468453"/>
            <a:ext cx="11811990" cy="3921094"/>
          </a:xfrm>
          <a:prstGeom prst="rect">
            <a:avLst/>
          </a:prstGeom>
        </p:spPr>
      </p:pic>
    </p:spTree>
    <p:extLst>
      <p:ext uri="{BB962C8B-B14F-4D97-AF65-F5344CB8AC3E}">
        <p14:creationId xmlns:p14="http://schemas.microsoft.com/office/powerpoint/2010/main" val="336119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57132-316E-4E44-58FF-17DDE8183071}"/>
            </a:ext>
          </a:extLst>
        </p:cNvPr>
        <p:cNvGrpSpPr/>
        <p:nvPr/>
      </p:nvGrpSpPr>
      <p:grpSpPr>
        <a:xfrm>
          <a:off x="0" y="0"/>
          <a:ext cx="0" cy="0"/>
          <a:chOff x="0" y="0"/>
          <a:chExt cx="0" cy="0"/>
        </a:xfrm>
      </p:grpSpPr>
      <p:sp>
        <p:nvSpPr>
          <p:cNvPr id="14" name="Rechteck 13">
            <a:extLst>
              <a:ext uri="{FF2B5EF4-FFF2-40B4-BE49-F238E27FC236}">
                <a16:creationId xmlns:a16="http://schemas.microsoft.com/office/drawing/2014/main" id="{8C8F9EC9-1C0C-4F66-7756-80217ACACBF4}"/>
              </a:ext>
            </a:extLst>
          </p:cNvPr>
          <p:cNvSpPr/>
          <p:nvPr/>
        </p:nvSpPr>
        <p:spPr bwMode="auto">
          <a:xfrm>
            <a:off x="1564061" y="1599845"/>
            <a:ext cx="9520657" cy="1829156"/>
          </a:xfrm>
          <a:prstGeom prst="rect">
            <a:avLst/>
          </a:prstGeom>
          <a:solidFill>
            <a:schemeClr val="bg2"/>
          </a:solidFill>
          <a:ln>
            <a:noFill/>
          </a:ln>
          <a:effectLst/>
        </p:spPr>
        <p:txBody>
          <a:bodyPr wrap="square" numCol="2" rtlCol="0" anchor="t"/>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400" b="1" i="0" u="none" strike="noStrike" kern="0" cap="none" spc="0" normalizeH="0" baseline="0" noProof="0" dirty="0" err="1">
                <a:ln>
                  <a:noFill/>
                </a:ln>
                <a:solidFill>
                  <a:schemeClr val="bg1"/>
                </a:solidFill>
                <a:effectLst/>
                <a:uLnTx/>
                <a:uFillTx/>
              </a:rPr>
              <a:t>Oberziel</a:t>
            </a:r>
            <a:r>
              <a:rPr kumimoji="0" lang="de-CH" sz="1400" b="0" i="0" u="none" strike="noStrike" kern="0" cap="none" spc="0" normalizeH="0" baseline="0" noProof="0" dirty="0">
                <a:ln>
                  <a:noFill/>
                </a:ln>
                <a:solidFill>
                  <a:schemeClr val="bg1"/>
                </a:solidFill>
                <a:effectLst/>
                <a:uLnTx/>
                <a:uFillTx/>
              </a:rPr>
              <a:t> </a:t>
            </a:r>
            <a:r>
              <a:rPr kumimoji="0" lang="de-CH" sz="1400" b="1" i="0" u="none" strike="noStrike" kern="0" cap="none" spc="0" normalizeH="0" baseline="0" noProof="0" dirty="0">
                <a:ln>
                  <a:noFill/>
                </a:ln>
                <a:solidFill>
                  <a:schemeClr val="bg1"/>
                </a:solidFill>
                <a:effectLst/>
                <a:uLnTx/>
                <a:uFillTx/>
              </a:rPr>
              <a:t>NRP</a:t>
            </a:r>
            <a:r>
              <a:rPr kumimoji="0" lang="de-CH" sz="1400" b="0" i="0" u="none" strike="noStrike" kern="0" cap="none" spc="0" normalizeH="0" baseline="0" noProof="0" dirty="0">
                <a:ln>
                  <a:noFill/>
                </a:ln>
                <a:solidFill>
                  <a:schemeClr val="bg1"/>
                </a:solidFill>
                <a:effectLst/>
                <a:uLnTx/>
                <a:uFillTx/>
              </a:rPr>
              <a:t>: </a:t>
            </a:r>
          </a:p>
          <a:p>
            <a:pPr marL="285750" marR="0" lvl="0" indent="-285750" defTabSz="82936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400" b="0" i="0" u="none" strike="noStrike" kern="0" cap="none" spc="0" normalizeH="0" baseline="0" noProof="0" dirty="0">
                <a:ln>
                  <a:noFill/>
                </a:ln>
                <a:solidFill>
                  <a:schemeClr val="bg1"/>
                </a:solidFill>
                <a:effectLst/>
                <a:uLnTx/>
                <a:uFillTx/>
              </a:rPr>
              <a:t>Regionale Wertschöpfung stärken</a:t>
            </a:r>
          </a:p>
          <a:p>
            <a:pPr marL="285750" marR="0" lvl="0" indent="-285750" defTabSz="82936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400" b="0" i="0" u="none" strike="noStrike" kern="0" cap="none" spc="0" normalizeH="0" baseline="0" noProof="0" dirty="0">
                <a:ln>
                  <a:noFill/>
                </a:ln>
                <a:solidFill>
                  <a:schemeClr val="bg1"/>
                </a:solidFill>
                <a:effectLst/>
                <a:uLnTx/>
                <a:uFillTx/>
              </a:rPr>
              <a:t>Arbeitsplätze schaffen/erhalten</a:t>
            </a:r>
          </a:p>
          <a:p>
            <a:pPr marL="285750" marR="0" lvl="0" indent="-285750" defTabSz="82936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400" b="0" i="0" u="none" strike="noStrike" kern="0" cap="none" spc="0" normalizeH="0" baseline="0" noProof="0" dirty="0">
              <a:ln>
                <a:noFill/>
              </a:ln>
              <a:solidFill>
                <a:schemeClr val="bg1"/>
              </a:solidFill>
              <a:effectLst/>
              <a:uLnTx/>
              <a:uFillTx/>
            </a:endParaRPr>
          </a:p>
          <a:p>
            <a:pPr marR="0" lvl="0" defTabSz="829361" eaLnBrk="1" fontAlgn="auto" latinLnBrk="0" hangingPunct="1">
              <a:lnSpc>
                <a:spcPct val="100000"/>
              </a:lnSpc>
              <a:spcBef>
                <a:spcPts val="0"/>
              </a:spcBef>
              <a:spcAft>
                <a:spcPts val="0"/>
              </a:spcAft>
              <a:buClrTx/>
              <a:buSzTx/>
              <a:tabLst/>
              <a:defRPr/>
            </a:pPr>
            <a:r>
              <a:rPr kumimoji="0" lang="de-DE" sz="1400" b="1" i="0" u="none" strike="noStrike" kern="0" cap="none" spc="0" normalizeH="0" baseline="0" noProof="0" dirty="0">
                <a:ln>
                  <a:noFill/>
                </a:ln>
                <a:solidFill>
                  <a:schemeClr val="bg1"/>
                </a:solidFill>
                <a:effectLst/>
                <a:uLnTx/>
                <a:uFillTx/>
              </a:rPr>
              <a:t>Generelle Anforderungen der NRP</a:t>
            </a:r>
          </a:p>
          <a:p>
            <a:pPr marL="285750" marR="0" lvl="0" indent="-285750" defTabSz="82936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0" cap="none" spc="0" normalizeH="0" baseline="0" noProof="0" dirty="0">
                <a:ln>
                  <a:noFill/>
                </a:ln>
                <a:solidFill>
                  <a:schemeClr val="bg1"/>
                </a:solidFill>
                <a:effectLst/>
                <a:uLnTx/>
                <a:uFillTx/>
              </a:rPr>
              <a:t>überbetrieblich</a:t>
            </a:r>
          </a:p>
          <a:p>
            <a:pPr marL="285750" marR="0" lvl="0" indent="-285750" defTabSz="82936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0" cap="none" spc="0" normalizeH="0" baseline="0" noProof="0" dirty="0">
                <a:ln>
                  <a:noFill/>
                </a:ln>
                <a:solidFill>
                  <a:schemeClr val="bg1"/>
                </a:solidFill>
                <a:effectLst/>
                <a:uLnTx/>
                <a:uFillTx/>
              </a:rPr>
              <a:t>Ausschlusskriterien: Basisinfrastrukturen </a:t>
            </a:r>
          </a:p>
          <a:p>
            <a:pPr marL="285750" marR="0" lvl="0" indent="-285750" defTabSz="82936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0" cap="none" spc="0" normalizeH="0" baseline="0" noProof="0" dirty="0">
                <a:ln>
                  <a:noFill/>
                </a:ln>
                <a:solidFill>
                  <a:schemeClr val="bg1"/>
                </a:solidFill>
                <a:effectLst/>
                <a:uLnTx/>
                <a:uFillTx/>
              </a:rPr>
              <a:t>usw.</a:t>
            </a:r>
          </a:p>
          <a:p>
            <a:pPr marR="0" lvl="0" defTabSz="829361" eaLnBrk="1" fontAlgn="auto" latinLnBrk="0" hangingPunct="1">
              <a:lnSpc>
                <a:spcPct val="100000"/>
              </a:lnSpc>
              <a:spcBef>
                <a:spcPts val="0"/>
              </a:spcBef>
              <a:spcAft>
                <a:spcPts val="0"/>
              </a:spcAft>
              <a:buClrTx/>
              <a:buSzTx/>
              <a:tabLst/>
              <a:defRPr/>
            </a:pPr>
            <a:r>
              <a:rPr kumimoji="0" lang="fr-FR" sz="1400" b="1" i="0" u="none" strike="noStrike" kern="0" cap="none" spc="0" normalizeH="0" baseline="0" noProof="0" dirty="0">
                <a:ln>
                  <a:noFill/>
                </a:ln>
                <a:solidFill>
                  <a:schemeClr val="bg1"/>
                </a:solidFill>
                <a:effectLst/>
                <a:uLnTx/>
                <a:uFillTx/>
              </a:rPr>
              <a:t>Objectif principal de la NPR :</a:t>
            </a:r>
          </a:p>
          <a:p>
            <a:pPr marL="285750" marR="0" lvl="0" indent="-285750" defTabSz="82936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dirty="0">
                <a:ln>
                  <a:noFill/>
                </a:ln>
                <a:solidFill>
                  <a:schemeClr val="bg1"/>
                </a:solidFill>
                <a:effectLst/>
                <a:uLnTx/>
                <a:uFillTx/>
              </a:rPr>
              <a:t>Renforcer la valeur ajoutée régionale</a:t>
            </a:r>
          </a:p>
          <a:p>
            <a:pPr marL="285750" marR="0" lvl="0" indent="-285750" defTabSz="82936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dirty="0">
                <a:ln>
                  <a:noFill/>
                </a:ln>
                <a:solidFill>
                  <a:schemeClr val="bg1"/>
                </a:solidFill>
                <a:effectLst/>
                <a:uLnTx/>
                <a:uFillTx/>
              </a:rPr>
              <a:t>Créer/maintenir des emplois</a:t>
            </a:r>
          </a:p>
          <a:p>
            <a:pPr marL="285750" marR="0" lvl="0" indent="-285750" defTabSz="82936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0" i="0" u="none" strike="noStrike" kern="0" cap="none" spc="0" normalizeH="0" baseline="0" noProof="0" dirty="0">
              <a:ln>
                <a:noFill/>
              </a:ln>
              <a:solidFill>
                <a:schemeClr val="bg1"/>
              </a:solidFill>
              <a:effectLst/>
              <a:uLnTx/>
              <a:uFillTx/>
            </a:endParaRPr>
          </a:p>
          <a:p>
            <a:pPr marR="0" lvl="0" defTabSz="829361" eaLnBrk="1" fontAlgn="auto" latinLnBrk="0" hangingPunct="1">
              <a:lnSpc>
                <a:spcPct val="100000"/>
              </a:lnSpc>
              <a:spcBef>
                <a:spcPts val="0"/>
              </a:spcBef>
              <a:spcAft>
                <a:spcPts val="0"/>
              </a:spcAft>
              <a:buClrTx/>
              <a:buSzTx/>
              <a:tabLst/>
              <a:defRPr/>
            </a:pPr>
            <a:r>
              <a:rPr kumimoji="0" lang="fr-FR" sz="1400" b="1" i="0" u="none" strike="noStrike" kern="0" cap="none" spc="0" normalizeH="0" baseline="0" noProof="0" dirty="0">
                <a:ln>
                  <a:noFill/>
                </a:ln>
                <a:solidFill>
                  <a:schemeClr val="bg1"/>
                </a:solidFill>
                <a:effectLst/>
                <a:uLnTx/>
                <a:uFillTx/>
              </a:rPr>
              <a:t>Exigences </a:t>
            </a:r>
            <a:r>
              <a:rPr kumimoji="0" lang="fr-FR" sz="1400" b="1" i="0" u="none" strike="noStrike" kern="0" cap="none" spc="0" normalizeH="0" baseline="0" noProof="0">
                <a:ln>
                  <a:noFill/>
                </a:ln>
                <a:solidFill>
                  <a:schemeClr val="bg1"/>
                </a:solidFill>
                <a:effectLst/>
                <a:uLnTx/>
                <a:uFillTx/>
              </a:rPr>
              <a:t>générales de la NPR </a:t>
            </a:r>
            <a:r>
              <a:rPr kumimoji="0" lang="fr-FR" sz="1400" b="1" i="0" u="none" strike="noStrike" kern="0" cap="none" spc="0" normalizeH="0" baseline="0" noProof="0" dirty="0">
                <a:ln>
                  <a:noFill/>
                </a:ln>
                <a:solidFill>
                  <a:schemeClr val="bg1"/>
                </a:solidFill>
                <a:effectLst/>
                <a:uLnTx/>
                <a:uFillTx/>
              </a:rPr>
              <a:t>:</a:t>
            </a:r>
          </a:p>
          <a:p>
            <a:pPr marL="285750" marR="0" lvl="0" indent="-285750" defTabSz="82936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dirty="0">
                <a:ln>
                  <a:noFill/>
                </a:ln>
                <a:solidFill>
                  <a:schemeClr val="bg1"/>
                </a:solidFill>
                <a:effectLst/>
                <a:uLnTx/>
                <a:uFillTx/>
              </a:rPr>
              <a:t>Inter-entreprises</a:t>
            </a:r>
          </a:p>
          <a:p>
            <a:pPr marL="285750" marR="0" lvl="0" indent="-285750" defTabSz="82936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dirty="0">
                <a:ln>
                  <a:noFill/>
                </a:ln>
                <a:solidFill>
                  <a:schemeClr val="bg1"/>
                </a:solidFill>
                <a:effectLst/>
                <a:uLnTx/>
                <a:uFillTx/>
              </a:rPr>
              <a:t>Critères d'exclusion : Infrastructures de base</a:t>
            </a:r>
          </a:p>
          <a:p>
            <a:pPr marL="285750" marR="0" lvl="0" indent="-285750" defTabSz="82936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0" cap="none" spc="0" normalizeH="0" baseline="0" noProof="0" dirty="0">
                <a:ln>
                  <a:noFill/>
                </a:ln>
                <a:solidFill>
                  <a:schemeClr val="bg1"/>
                </a:solidFill>
                <a:effectLst/>
                <a:uLnTx/>
                <a:uFillTx/>
              </a:rPr>
              <a:t>etc.</a:t>
            </a:r>
            <a:endParaRPr kumimoji="0" lang="de-CH" sz="1400" b="0" i="0" u="none" strike="noStrike" kern="0" cap="none" spc="0" normalizeH="0" baseline="0" noProof="0" dirty="0">
              <a:ln>
                <a:noFill/>
              </a:ln>
              <a:solidFill>
                <a:schemeClr val="bg1"/>
              </a:solidFill>
              <a:effectLst/>
              <a:uLnTx/>
              <a:uFillTx/>
            </a:endParaRPr>
          </a:p>
        </p:txBody>
      </p:sp>
      <p:sp>
        <p:nvSpPr>
          <p:cNvPr id="18" name="Rechteck 17">
            <a:extLst>
              <a:ext uri="{FF2B5EF4-FFF2-40B4-BE49-F238E27FC236}">
                <a16:creationId xmlns:a16="http://schemas.microsoft.com/office/drawing/2014/main" id="{640C4066-DA45-FE3D-C98D-45813ABA3884}"/>
              </a:ext>
            </a:extLst>
          </p:cNvPr>
          <p:cNvSpPr/>
          <p:nvPr/>
        </p:nvSpPr>
        <p:spPr bwMode="auto">
          <a:xfrm>
            <a:off x="1564061" y="3531473"/>
            <a:ext cx="5611991" cy="2180880"/>
          </a:xfrm>
          <a:prstGeom prst="rect">
            <a:avLst/>
          </a:prstGeom>
          <a:solidFill>
            <a:srgbClr val="DAEDEF"/>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400" b="1" i="0" u="none" strike="noStrike" kern="0" cap="none" spc="0" normalizeH="0" baseline="0" noProof="0">
                <a:ln>
                  <a:noFill/>
                </a:ln>
                <a:solidFill>
                  <a:prstClr val="black"/>
                </a:solidFill>
                <a:effectLst/>
                <a:uLnTx/>
                <a:uFillTx/>
              </a:rPr>
              <a:t>Exportbasis-Ansatz </a:t>
            </a:r>
          </a:p>
          <a:p>
            <a:pPr marL="0" marR="0" lvl="0" indent="0" defTabSz="829361"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a:ln>
                  <a:noFill/>
                </a:ln>
                <a:solidFill>
                  <a:prstClr val="black"/>
                </a:solidFill>
                <a:effectLst/>
                <a:uLnTx/>
                <a:uFillTx/>
              </a:rPr>
              <a:t>(Kundschaft primär ausserhalb der Region)</a:t>
            </a:r>
          </a:p>
          <a:p>
            <a:pPr marL="0" marR="0" lvl="0" indent="0" defTabSz="829361" eaLnBrk="1" fontAlgn="auto" latinLnBrk="0" hangingPunct="1">
              <a:lnSpc>
                <a:spcPct val="100000"/>
              </a:lnSpc>
              <a:spcBef>
                <a:spcPts val="0"/>
              </a:spcBef>
              <a:spcAft>
                <a:spcPts val="0"/>
              </a:spcAft>
              <a:buClrTx/>
              <a:buSzTx/>
              <a:buFontTx/>
              <a:buNone/>
              <a:tabLst/>
              <a:defRPr/>
            </a:pPr>
            <a:endParaRPr lang="de-CH" sz="1400" kern="0">
              <a:solidFill>
                <a:prstClr val="black"/>
              </a:solidFill>
            </a:endParaRPr>
          </a:p>
          <a:p>
            <a:pPr marL="0" marR="0" lvl="0" indent="0" defTabSz="829361"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black"/>
                </a:solidFill>
                <a:effectLst/>
                <a:uLnTx/>
                <a:uFillTx/>
              </a:rPr>
              <a:t>Approche basée sur l'exportation</a:t>
            </a:r>
          </a:p>
          <a:p>
            <a:pPr marL="0" marR="0" lvl="0" indent="0" defTabSz="829361"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black"/>
                </a:solidFill>
                <a:effectLst/>
                <a:uLnTx/>
                <a:uFillTx/>
              </a:rPr>
              <a:t>(la clientèle provient principalement de </a:t>
            </a:r>
            <a:br>
              <a:rPr kumimoji="0" lang="fr-FR" sz="1400" b="0" i="0" u="none" strike="noStrike" kern="0" cap="none" spc="0" normalizeH="0" baseline="0" noProof="0">
                <a:ln>
                  <a:noFill/>
                </a:ln>
                <a:solidFill>
                  <a:prstClr val="black"/>
                </a:solidFill>
                <a:effectLst/>
                <a:uLnTx/>
                <a:uFillTx/>
              </a:rPr>
            </a:br>
            <a:r>
              <a:rPr kumimoji="0" lang="fr-FR" sz="1400" b="0" i="0" u="none" strike="noStrike" kern="0" cap="none" spc="0" normalizeH="0" baseline="0" noProof="0">
                <a:ln>
                  <a:noFill/>
                </a:ln>
                <a:solidFill>
                  <a:prstClr val="black"/>
                </a:solidFill>
                <a:effectLst/>
                <a:uLnTx/>
                <a:uFillTx/>
              </a:rPr>
              <a:t>l'extérieur de la région)</a:t>
            </a:r>
            <a:endParaRPr kumimoji="0" lang="de-CH" sz="1400" b="0" i="0" u="none" strike="noStrike" kern="0" cap="none" spc="0" normalizeH="0" baseline="0" noProof="0">
              <a:ln>
                <a:noFill/>
              </a:ln>
              <a:solidFill>
                <a:prstClr val="black"/>
              </a:solidFill>
              <a:effectLst/>
              <a:uLnTx/>
              <a:uFillTx/>
            </a:endParaRPr>
          </a:p>
        </p:txBody>
      </p:sp>
      <p:sp>
        <p:nvSpPr>
          <p:cNvPr id="19" name="Rechteck 18">
            <a:extLst>
              <a:ext uri="{FF2B5EF4-FFF2-40B4-BE49-F238E27FC236}">
                <a16:creationId xmlns:a16="http://schemas.microsoft.com/office/drawing/2014/main" id="{9C89723B-17E4-DA0C-A494-33C011F246A9}"/>
              </a:ext>
            </a:extLst>
          </p:cNvPr>
          <p:cNvSpPr/>
          <p:nvPr/>
        </p:nvSpPr>
        <p:spPr bwMode="auto">
          <a:xfrm>
            <a:off x="5627909" y="3658741"/>
            <a:ext cx="5456811" cy="2180880"/>
          </a:xfrm>
          <a:prstGeom prst="rect">
            <a:avLst/>
          </a:prstGeom>
          <a:solidFill>
            <a:srgbClr val="D1D1F0"/>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400" b="1" i="0" u="none" strike="noStrike" kern="0" cap="none" spc="0" normalizeH="0" baseline="0" noProof="0">
                <a:ln>
                  <a:noFill/>
                </a:ln>
                <a:solidFill>
                  <a:prstClr val="black"/>
                </a:solidFill>
                <a:effectLst/>
                <a:uLnTx/>
                <a:uFillTx/>
              </a:rPr>
              <a:t>Lokale Wirtschaft: </a:t>
            </a:r>
            <a:r>
              <a:rPr kumimoji="0" lang="de-CH" sz="1400" i="0" u="none" strike="noStrike" kern="0" cap="none" spc="0" normalizeH="0" baseline="0" noProof="0">
                <a:ln>
                  <a:noFill/>
                </a:ln>
                <a:solidFill>
                  <a:prstClr val="black"/>
                </a:solidFill>
                <a:effectLst/>
                <a:uLnTx/>
                <a:uFillTx/>
              </a:rPr>
              <a:t>ergänzender Ansatz, spezifische Kriterien:</a:t>
            </a:r>
            <a:br>
              <a:rPr kumimoji="0" lang="de-CH" sz="1400" b="0" i="0" u="none" strike="noStrike" kern="0" cap="none" spc="0" normalizeH="0" baseline="0" noProof="0">
                <a:ln>
                  <a:noFill/>
                </a:ln>
                <a:solidFill>
                  <a:prstClr val="black"/>
                </a:solidFill>
                <a:effectLst/>
                <a:uLnTx/>
                <a:uFillTx/>
              </a:rPr>
            </a:br>
            <a:r>
              <a:rPr kumimoji="0" lang="fr-FR" sz="1400" b="1" i="1" u="none" strike="noStrike" kern="0" cap="none" spc="0" normalizeH="0" baseline="0" noProof="0">
                <a:ln>
                  <a:noFill/>
                </a:ln>
                <a:solidFill>
                  <a:prstClr val="black"/>
                </a:solidFill>
                <a:effectLst/>
                <a:uLnTx/>
                <a:uFillTx/>
              </a:rPr>
              <a:t>Économie locale: </a:t>
            </a:r>
            <a:r>
              <a:rPr kumimoji="0" lang="fr-FR" sz="1400" b="0" i="1" u="none" strike="noStrike" kern="0" cap="none" spc="0" normalizeH="0" baseline="0" noProof="0">
                <a:ln>
                  <a:noFill/>
                </a:ln>
                <a:solidFill>
                  <a:prstClr val="black"/>
                </a:solidFill>
                <a:effectLst/>
                <a:uLnTx/>
                <a:uFillTx/>
              </a:rPr>
              <a:t>approche complémentaire, critères spécifiques :</a:t>
            </a:r>
          </a:p>
          <a:p>
            <a:pPr marL="0" marR="0" lvl="0" indent="0" defTabSz="829361" eaLnBrk="1" fontAlgn="auto" latinLnBrk="0" hangingPunct="1">
              <a:lnSpc>
                <a:spcPct val="100000"/>
              </a:lnSpc>
              <a:spcBef>
                <a:spcPts val="0"/>
              </a:spcBef>
              <a:spcAft>
                <a:spcPts val="0"/>
              </a:spcAft>
              <a:buClrTx/>
              <a:buSzTx/>
              <a:buFontTx/>
              <a:buNone/>
              <a:tabLst/>
              <a:defRPr/>
            </a:pPr>
            <a:endParaRPr kumimoji="0" lang="de-CH" sz="1400" b="0" i="1" u="none" strike="noStrike" kern="0" cap="none" spc="0" normalizeH="0" baseline="0" noProof="0">
              <a:ln>
                <a:noFill/>
              </a:ln>
              <a:solidFill>
                <a:prstClr val="black"/>
              </a:solidFill>
              <a:effectLst/>
              <a:uLnTx/>
              <a:uFillTx/>
            </a:endParaRPr>
          </a:p>
          <a:p>
            <a:pPr marL="259175" marR="0" lvl="0" indent="-259175" defTabSz="829361" eaLnBrk="1" fontAlgn="auto" latinLnBrk="0" hangingPunct="1">
              <a:lnSpc>
                <a:spcPct val="100000"/>
              </a:lnSpc>
              <a:spcBef>
                <a:spcPts val="0"/>
              </a:spcBef>
              <a:spcAft>
                <a:spcPts val="0"/>
              </a:spcAft>
              <a:buClrTx/>
              <a:buSzTx/>
              <a:buFontTx/>
              <a:buChar char="-"/>
              <a:tabLst/>
              <a:defRPr/>
            </a:pPr>
            <a:r>
              <a:rPr kumimoji="0" lang="de-CH" sz="1400" b="0" i="0" u="none" strike="noStrike" kern="0" cap="none" spc="0" normalizeH="0" baseline="0" noProof="0">
                <a:ln>
                  <a:noFill/>
                </a:ln>
                <a:solidFill>
                  <a:prstClr val="black"/>
                </a:solidFill>
                <a:effectLst/>
                <a:uLnTx/>
                <a:uFillTx/>
              </a:rPr>
              <a:t>Regionale WS-Ketten / </a:t>
            </a:r>
            <a:r>
              <a:rPr kumimoji="0" lang="de-CH" sz="1400" b="0" i="0" u="none" strike="noStrike" kern="0" cap="none" spc="0" normalizeH="0" baseline="0" noProof="0" err="1">
                <a:ln>
                  <a:noFill/>
                </a:ln>
                <a:solidFill>
                  <a:prstClr val="black"/>
                </a:solidFill>
                <a:effectLst/>
                <a:uLnTx/>
                <a:uFillTx/>
              </a:rPr>
              <a:t>Chaînes</a:t>
            </a:r>
            <a:r>
              <a:rPr kumimoji="0" lang="de-CH" sz="1400" b="0" i="0" u="none" strike="noStrike" kern="0" cap="none" spc="0" normalizeH="0" baseline="0" noProof="0">
                <a:ln>
                  <a:noFill/>
                </a:ln>
                <a:solidFill>
                  <a:prstClr val="black"/>
                </a:solidFill>
                <a:effectLst/>
                <a:uLnTx/>
                <a:uFillTx/>
              </a:rPr>
              <a:t> de </a:t>
            </a:r>
            <a:r>
              <a:rPr kumimoji="0" lang="de-CH" sz="1400" b="0" i="0" u="none" strike="noStrike" kern="0" cap="none" spc="0" normalizeH="0" baseline="0" noProof="0" err="1">
                <a:ln>
                  <a:noFill/>
                </a:ln>
                <a:solidFill>
                  <a:prstClr val="black"/>
                </a:solidFill>
                <a:effectLst/>
                <a:uLnTx/>
                <a:uFillTx/>
              </a:rPr>
              <a:t>valeur</a:t>
            </a:r>
            <a:r>
              <a:rPr kumimoji="0" lang="de-CH" sz="1400" b="0" i="0" u="none" strike="noStrike" kern="0" cap="none" spc="0" normalizeH="0" baseline="0" noProof="0">
                <a:ln>
                  <a:noFill/>
                </a:ln>
                <a:solidFill>
                  <a:prstClr val="black"/>
                </a:solidFill>
                <a:effectLst/>
                <a:uLnTx/>
                <a:uFillTx/>
              </a:rPr>
              <a:t> </a:t>
            </a:r>
            <a:r>
              <a:rPr kumimoji="0" lang="de-CH" sz="1400" b="0" i="0" u="none" strike="noStrike" kern="0" cap="none" spc="0" normalizeH="0" baseline="0" noProof="0" err="1">
                <a:ln>
                  <a:noFill/>
                </a:ln>
                <a:solidFill>
                  <a:prstClr val="black"/>
                </a:solidFill>
                <a:effectLst/>
                <a:uLnTx/>
                <a:uFillTx/>
              </a:rPr>
              <a:t>régionales</a:t>
            </a:r>
            <a:r>
              <a:rPr kumimoji="0" lang="de-CH" sz="1400" b="0" i="0" u="none" strike="noStrike" kern="0" cap="none" spc="0" normalizeH="0" baseline="0" noProof="0">
                <a:ln>
                  <a:noFill/>
                </a:ln>
                <a:solidFill>
                  <a:prstClr val="black"/>
                </a:solidFill>
                <a:effectLst/>
                <a:uLnTx/>
                <a:uFillTx/>
              </a:rPr>
              <a:t> </a:t>
            </a:r>
          </a:p>
          <a:p>
            <a:pPr marL="259175" marR="0" lvl="0" indent="-259175" defTabSz="829361" eaLnBrk="1" fontAlgn="auto" latinLnBrk="0" hangingPunct="1">
              <a:lnSpc>
                <a:spcPct val="100000"/>
              </a:lnSpc>
              <a:spcBef>
                <a:spcPts val="0"/>
              </a:spcBef>
              <a:spcAft>
                <a:spcPts val="0"/>
              </a:spcAft>
              <a:buClrTx/>
              <a:buSzTx/>
              <a:buFontTx/>
              <a:buChar char="-"/>
              <a:tabLst/>
              <a:defRPr/>
            </a:pPr>
            <a:r>
              <a:rPr kumimoji="0" lang="de-CH" sz="1400" b="0" i="0" u="none" strike="noStrike" kern="0" cap="none" spc="0" normalizeH="0" baseline="0" noProof="0">
                <a:ln>
                  <a:noFill/>
                </a:ln>
                <a:solidFill>
                  <a:prstClr val="black"/>
                </a:solidFill>
                <a:effectLst/>
                <a:uLnTx/>
                <a:uFillTx/>
              </a:rPr>
              <a:t>Regionales Knowhow / Savoir-faire </a:t>
            </a:r>
            <a:r>
              <a:rPr kumimoji="0" lang="de-CH" sz="1400" b="0" i="0" u="none" strike="noStrike" kern="0" cap="none" spc="0" normalizeH="0" baseline="0" noProof="0" err="1">
                <a:ln>
                  <a:noFill/>
                </a:ln>
                <a:solidFill>
                  <a:prstClr val="black"/>
                </a:solidFill>
                <a:effectLst/>
                <a:uLnTx/>
                <a:uFillTx/>
              </a:rPr>
              <a:t>régional</a:t>
            </a:r>
            <a:endParaRPr kumimoji="0" lang="de-CH" sz="1400" b="0" i="0" u="none" strike="noStrike" kern="0" cap="none" spc="0" normalizeH="0" baseline="0" noProof="0">
              <a:ln>
                <a:noFill/>
              </a:ln>
              <a:solidFill>
                <a:prstClr val="black"/>
              </a:solidFill>
              <a:effectLst/>
              <a:uLnTx/>
              <a:uFillTx/>
            </a:endParaRPr>
          </a:p>
          <a:p>
            <a:pPr marL="259175" marR="0" lvl="0" indent="-259175" defTabSz="829361" eaLnBrk="1" fontAlgn="auto" latinLnBrk="0" hangingPunct="1">
              <a:lnSpc>
                <a:spcPct val="100000"/>
              </a:lnSpc>
              <a:spcBef>
                <a:spcPts val="0"/>
              </a:spcBef>
              <a:spcAft>
                <a:spcPts val="0"/>
              </a:spcAft>
              <a:buClrTx/>
              <a:buSzTx/>
              <a:buFontTx/>
              <a:buChar char="-"/>
              <a:tabLst/>
              <a:defRPr/>
            </a:pPr>
            <a:r>
              <a:rPr kumimoji="0" lang="de-CH" sz="1400" b="0" i="0" u="none" strike="noStrike" kern="0" cap="none" spc="0" normalizeH="0" baseline="0" noProof="0">
                <a:ln>
                  <a:noFill/>
                </a:ln>
                <a:solidFill>
                  <a:prstClr val="black"/>
                </a:solidFill>
                <a:effectLst/>
                <a:uLnTx/>
                <a:uFillTx/>
              </a:rPr>
              <a:t>Regionale Ressourcen / </a:t>
            </a:r>
            <a:r>
              <a:rPr kumimoji="0" lang="de-CH" sz="1400" b="0" i="0" u="none" strike="noStrike" kern="0" cap="none" spc="0" normalizeH="0" baseline="0" noProof="0" err="1">
                <a:ln>
                  <a:noFill/>
                </a:ln>
                <a:solidFill>
                  <a:prstClr val="black"/>
                </a:solidFill>
                <a:effectLst/>
                <a:uLnTx/>
                <a:uFillTx/>
              </a:rPr>
              <a:t>Ressources</a:t>
            </a:r>
            <a:r>
              <a:rPr kumimoji="0" lang="de-CH" sz="1400" b="0" i="0" u="none" strike="noStrike" kern="0" cap="none" spc="0" normalizeH="0" baseline="0" noProof="0">
                <a:ln>
                  <a:noFill/>
                </a:ln>
                <a:solidFill>
                  <a:prstClr val="black"/>
                </a:solidFill>
                <a:effectLst/>
                <a:uLnTx/>
                <a:uFillTx/>
              </a:rPr>
              <a:t> </a:t>
            </a:r>
            <a:r>
              <a:rPr kumimoji="0" lang="de-CH" sz="1400" b="0" i="0" u="none" strike="noStrike" kern="0" cap="none" spc="0" normalizeH="0" baseline="0" noProof="0" err="1">
                <a:ln>
                  <a:noFill/>
                </a:ln>
                <a:solidFill>
                  <a:prstClr val="black"/>
                </a:solidFill>
                <a:effectLst/>
                <a:uLnTx/>
                <a:uFillTx/>
              </a:rPr>
              <a:t>régionales</a:t>
            </a:r>
            <a:endParaRPr kumimoji="0" lang="de-CH" sz="1400" b="0" i="0" u="none" strike="noStrike" kern="0" cap="none" spc="0" normalizeH="0" baseline="0" noProof="0">
              <a:ln>
                <a:noFill/>
              </a:ln>
              <a:solidFill>
                <a:prstClr val="black"/>
              </a:solidFill>
              <a:effectLst/>
              <a:uLnTx/>
              <a:uFillTx/>
            </a:endParaRPr>
          </a:p>
          <a:p>
            <a:pPr marL="259175" marR="0" lvl="0" indent="-259175" defTabSz="829361" eaLnBrk="1" fontAlgn="auto" latinLnBrk="0" hangingPunct="1">
              <a:lnSpc>
                <a:spcPct val="100000"/>
              </a:lnSpc>
              <a:spcBef>
                <a:spcPts val="0"/>
              </a:spcBef>
              <a:spcAft>
                <a:spcPts val="0"/>
              </a:spcAft>
              <a:buClrTx/>
              <a:buSzTx/>
              <a:buFontTx/>
              <a:buChar char="-"/>
              <a:tabLst/>
              <a:defRPr/>
            </a:pPr>
            <a:r>
              <a:rPr lang="de-CH" sz="1400" kern="0">
                <a:solidFill>
                  <a:prstClr val="black"/>
                </a:solidFill>
              </a:rPr>
              <a:t>L</a:t>
            </a:r>
            <a:r>
              <a:rPr kumimoji="0" lang="de-CH" sz="1400" b="0" i="0" u="none" strike="noStrike" kern="0" cap="none" spc="0" normalizeH="0" baseline="0" noProof="0" err="1">
                <a:ln>
                  <a:noFill/>
                </a:ln>
                <a:solidFill>
                  <a:prstClr val="black"/>
                </a:solidFill>
                <a:effectLst/>
                <a:uLnTx/>
                <a:uFillTx/>
              </a:rPr>
              <a:t>okale</a:t>
            </a:r>
            <a:r>
              <a:rPr kumimoji="0" lang="de-CH" sz="1400" b="0" i="0" u="none" strike="noStrike" kern="0" cap="none" spc="0" normalizeH="0" baseline="0" noProof="0">
                <a:ln>
                  <a:noFill/>
                </a:ln>
                <a:solidFill>
                  <a:prstClr val="black"/>
                </a:solidFill>
                <a:effectLst/>
                <a:uLnTx/>
                <a:uFillTx/>
              </a:rPr>
              <a:t> Attraktivität / </a:t>
            </a:r>
            <a:r>
              <a:rPr kumimoji="0" lang="de-CH" sz="1400" b="0" i="0" u="none" strike="noStrike" kern="0" cap="none" spc="0" normalizeH="0" baseline="0" noProof="0" err="1">
                <a:ln>
                  <a:noFill/>
                </a:ln>
                <a:solidFill>
                  <a:prstClr val="black"/>
                </a:solidFill>
                <a:effectLst/>
                <a:uLnTx/>
                <a:uFillTx/>
              </a:rPr>
              <a:t>Attractivité</a:t>
            </a:r>
            <a:r>
              <a:rPr kumimoji="0" lang="de-CH" sz="1400" b="0" i="0" u="none" strike="noStrike" kern="0" cap="none" spc="0" normalizeH="0" baseline="0" noProof="0">
                <a:ln>
                  <a:noFill/>
                </a:ln>
                <a:solidFill>
                  <a:prstClr val="black"/>
                </a:solidFill>
                <a:effectLst/>
                <a:uLnTx/>
                <a:uFillTx/>
              </a:rPr>
              <a:t> </a:t>
            </a:r>
            <a:r>
              <a:rPr kumimoji="0" lang="de-CH" sz="1400" b="0" i="0" u="none" strike="noStrike" kern="0" cap="none" spc="0" normalizeH="0" baseline="0" noProof="0" err="1">
                <a:ln>
                  <a:noFill/>
                </a:ln>
                <a:solidFill>
                  <a:prstClr val="black"/>
                </a:solidFill>
                <a:effectLst/>
                <a:uLnTx/>
                <a:uFillTx/>
              </a:rPr>
              <a:t>locale</a:t>
            </a:r>
            <a:endParaRPr kumimoji="0" lang="de-CH" sz="1400" b="0" i="0" u="none" strike="noStrike" kern="0" cap="none" spc="0" normalizeH="0" baseline="0" noProof="0">
              <a:ln>
                <a:noFill/>
              </a:ln>
              <a:solidFill>
                <a:prstClr val="black"/>
              </a:solidFill>
              <a:effectLst/>
              <a:uLnTx/>
              <a:uFillTx/>
            </a:endParaRPr>
          </a:p>
          <a:p>
            <a:pPr marL="259175" marR="0" lvl="0" indent="-259175" defTabSz="829361" eaLnBrk="1" fontAlgn="auto" latinLnBrk="0" hangingPunct="1">
              <a:lnSpc>
                <a:spcPct val="100000"/>
              </a:lnSpc>
              <a:spcBef>
                <a:spcPts val="0"/>
              </a:spcBef>
              <a:spcAft>
                <a:spcPts val="0"/>
              </a:spcAft>
              <a:buClrTx/>
              <a:buSzTx/>
              <a:buFontTx/>
              <a:buChar char="-"/>
              <a:tabLst/>
              <a:defRPr/>
            </a:pPr>
            <a:r>
              <a:rPr lang="de-CH" sz="1400" kern="0">
                <a:solidFill>
                  <a:prstClr val="black"/>
                </a:solidFill>
              </a:rPr>
              <a:t>…</a:t>
            </a:r>
            <a:endParaRPr kumimoji="0" lang="de-CH" sz="1400" b="0" i="0" u="none" strike="noStrike" kern="0" cap="none" spc="0" normalizeH="0" baseline="0" noProof="0">
              <a:ln>
                <a:noFill/>
              </a:ln>
              <a:solidFill>
                <a:prstClr val="black"/>
              </a:solidFill>
              <a:effectLst/>
              <a:uLnTx/>
              <a:uFillTx/>
            </a:endParaRPr>
          </a:p>
        </p:txBody>
      </p:sp>
      <p:sp>
        <p:nvSpPr>
          <p:cNvPr id="27" name="Rechteck 26">
            <a:extLst>
              <a:ext uri="{FF2B5EF4-FFF2-40B4-BE49-F238E27FC236}">
                <a16:creationId xmlns:a16="http://schemas.microsoft.com/office/drawing/2014/main" id="{BD075F2B-E365-9043-1D49-465FD3D6E930}"/>
              </a:ext>
            </a:extLst>
          </p:cNvPr>
          <p:cNvSpPr/>
          <p:nvPr/>
        </p:nvSpPr>
        <p:spPr bwMode="auto">
          <a:xfrm>
            <a:off x="1564061" y="5816114"/>
            <a:ext cx="9520657" cy="576263"/>
          </a:xfrm>
          <a:prstGeom prst="rect">
            <a:avLst/>
          </a:prstGeom>
          <a:no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400" b="1" i="0" u="none" strike="noStrike" kern="0" cap="none" spc="0" normalizeH="0" baseline="0" noProof="0" dirty="0">
                <a:ln>
                  <a:noFill/>
                </a:ln>
                <a:solidFill>
                  <a:prstClr val="black"/>
                </a:solidFill>
                <a:effectLst/>
                <a:uLnTx/>
                <a:uFillTx/>
              </a:rPr>
              <a:t>Wichtig</a:t>
            </a:r>
            <a:r>
              <a:rPr kumimoji="0" lang="de-CH" sz="1400" b="0" i="0" u="none" strike="noStrike" kern="0" cap="none" spc="0" normalizeH="0" baseline="0" noProof="0" dirty="0">
                <a:ln>
                  <a:noFill/>
                </a:ln>
                <a:solidFill>
                  <a:prstClr val="black"/>
                </a:solidFill>
                <a:effectLst/>
                <a:uLnTx/>
                <a:uFillTx/>
              </a:rPr>
              <a:t>: die lokale Wirtschaft ist als Teil </a:t>
            </a:r>
            <a:r>
              <a:rPr kumimoji="0" lang="de-CH" sz="1400" b="0" i="0" u="sng" strike="noStrike" kern="0" cap="none" spc="0" normalizeH="0" baseline="0" noProof="0" dirty="0">
                <a:ln>
                  <a:noFill/>
                </a:ln>
                <a:solidFill>
                  <a:prstClr val="black"/>
                </a:solidFill>
                <a:effectLst/>
                <a:uLnTx/>
                <a:uFillTx/>
              </a:rPr>
              <a:t>und</a:t>
            </a:r>
            <a:r>
              <a:rPr kumimoji="0" lang="de-CH" sz="1400" b="0" i="0" u="none" strike="noStrike" kern="0" cap="none" spc="0" normalizeH="0" baseline="0" noProof="0" dirty="0">
                <a:ln>
                  <a:noFill/>
                </a:ln>
                <a:solidFill>
                  <a:prstClr val="black"/>
                </a:solidFill>
                <a:effectLst/>
                <a:uLnTx/>
                <a:uFillTx/>
              </a:rPr>
              <a:t> als Ergänzung zum Exportbasis-Ansatz zu verstehen</a:t>
            </a:r>
          </a:p>
          <a:p>
            <a:pPr marL="0" marR="0" lvl="0" indent="0" defTabSz="829361" eaLnBrk="1" fontAlgn="auto" latinLnBrk="0" hangingPunct="1">
              <a:lnSpc>
                <a:spcPct val="100000"/>
              </a:lnSpc>
              <a:spcBef>
                <a:spcPts val="0"/>
              </a:spcBef>
              <a:spcAft>
                <a:spcPts val="0"/>
              </a:spcAft>
              <a:buClrTx/>
              <a:buSzTx/>
              <a:buFontTx/>
              <a:buNone/>
              <a:tabLst/>
              <a:defRPr/>
            </a:pPr>
            <a:endParaRPr kumimoji="0" lang="de-CH" sz="1400" b="0" i="0" u="none" strike="noStrike" kern="0" cap="none" spc="0" normalizeH="0" baseline="0" noProof="0" dirty="0">
              <a:ln>
                <a:noFill/>
              </a:ln>
              <a:solidFill>
                <a:prstClr val="black"/>
              </a:solidFill>
              <a:effectLst/>
              <a:uLnTx/>
              <a:uFillTx/>
            </a:endParaRPr>
          </a:p>
          <a:p>
            <a:pPr marL="0" marR="0" lvl="0" indent="0" defTabSz="829361"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rPr>
              <a:t>Important : </a:t>
            </a:r>
            <a:r>
              <a:rPr kumimoji="0" lang="fr-FR" sz="1400" b="0" i="0" u="none" strike="noStrike" kern="0" cap="none" spc="0" normalizeH="0" baseline="0" noProof="0" dirty="0">
                <a:ln>
                  <a:noFill/>
                </a:ln>
                <a:solidFill>
                  <a:prstClr val="black"/>
                </a:solidFill>
                <a:effectLst/>
                <a:uLnTx/>
                <a:uFillTx/>
              </a:rPr>
              <a:t>l'économie locale doit être comprise comme une partie intégrante et un complément de l'approche basée sur l'exportation.</a:t>
            </a:r>
            <a:endParaRPr kumimoji="0" lang="de-CH" sz="1400" b="0" i="0" u="none" strike="noStrike" kern="0" cap="none" spc="0" normalizeH="0" baseline="0" noProof="0" dirty="0">
              <a:ln>
                <a:noFill/>
              </a:ln>
              <a:solidFill>
                <a:prstClr val="black"/>
              </a:solidFill>
              <a:effectLst/>
              <a:uLnTx/>
              <a:uFillTx/>
            </a:endParaRPr>
          </a:p>
        </p:txBody>
      </p:sp>
      <p:sp>
        <p:nvSpPr>
          <p:cNvPr id="28" name="Titel 1">
            <a:extLst>
              <a:ext uri="{FF2B5EF4-FFF2-40B4-BE49-F238E27FC236}">
                <a16:creationId xmlns:a16="http://schemas.microsoft.com/office/drawing/2014/main" id="{18174971-15F3-29D4-9BA0-3118A8581C46}"/>
              </a:ext>
            </a:extLst>
          </p:cNvPr>
          <p:cNvSpPr txBox="1">
            <a:spLocks/>
          </p:cNvSpPr>
          <p:nvPr/>
        </p:nvSpPr>
        <p:spPr bwMode="auto">
          <a:xfrm>
            <a:off x="719403" y="710661"/>
            <a:ext cx="10365317"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73787B"/>
                </a:solidFill>
                <a:latin typeface="+mj-lt"/>
                <a:ea typeface="ＭＳ Ｐゴシック" charset="0"/>
                <a:cs typeface="+mj-cs"/>
              </a:defRPr>
            </a:lvl1pPr>
            <a:lvl2pPr algn="l" rtl="0" eaLnBrk="0" fontAlgn="base" hangingPunct="0">
              <a:spcBef>
                <a:spcPct val="0"/>
              </a:spcBef>
              <a:spcAft>
                <a:spcPct val="0"/>
              </a:spcAft>
              <a:defRPr sz="2400" b="1">
                <a:solidFill>
                  <a:srgbClr val="73787B"/>
                </a:solidFill>
                <a:latin typeface="Arial" charset="0"/>
                <a:ea typeface="ＭＳ Ｐゴシック" charset="0"/>
              </a:defRPr>
            </a:lvl2pPr>
            <a:lvl3pPr algn="l" rtl="0" eaLnBrk="0" fontAlgn="base" hangingPunct="0">
              <a:spcBef>
                <a:spcPct val="0"/>
              </a:spcBef>
              <a:spcAft>
                <a:spcPct val="0"/>
              </a:spcAft>
              <a:defRPr sz="2400" b="1">
                <a:solidFill>
                  <a:srgbClr val="73787B"/>
                </a:solidFill>
                <a:latin typeface="Arial" charset="0"/>
                <a:ea typeface="ＭＳ Ｐゴシック" charset="0"/>
              </a:defRPr>
            </a:lvl3pPr>
            <a:lvl4pPr algn="l" rtl="0" eaLnBrk="0" fontAlgn="base" hangingPunct="0">
              <a:spcBef>
                <a:spcPct val="0"/>
              </a:spcBef>
              <a:spcAft>
                <a:spcPct val="0"/>
              </a:spcAft>
              <a:defRPr sz="2400" b="1">
                <a:solidFill>
                  <a:srgbClr val="73787B"/>
                </a:solidFill>
                <a:latin typeface="Arial" charset="0"/>
                <a:ea typeface="ＭＳ Ｐゴシック" charset="0"/>
              </a:defRPr>
            </a:lvl4pPr>
            <a:lvl5pPr algn="l" rtl="0" eaLnBrk="0" fontAlgn="base" hangingPunct="0">
              <a:spcBef>
                <a:spcPct val="0"/>
              </a:spcBef>
              <a:spcAft>
                <a:spcPct val="0"/>
              </a:spcAft>
              <a:defRPr sz="2400" b="1">
                <a:solidFill>
                  <a:srgbClr val="73787B"/>
                </a:solidFill>
                <a:latin typeface="Arial" charset="0"/>
                <a:ea typeface="ＭＳ Ｐゴシック"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a:lstStyle>
          <a:p>
            <a:pPr algn="ctr"/>
            <a:r>
              <a:rPr lang="de-DE" kern="0" dirty="0"/>
              <a:t>Ziele und Kriterien für «lokale Wirtschaft» in der NRP</a:t>
            </a:r>
            <a:br>
              <a:rPr lang="de-CH" kern="0" dirty="0"/>
            </a:br>
            <a:r>
              <a:rPr lang="fr-FR" kern="0" dirty="0">
                <a:solidFill>
                  <a:srgbClr val="2A81C7"/>
                </a:solidFill>
              </a:rPr>
              <a:t>Objectifs et critères pour l'« économie locale » dans la NPR</a:t>
            </a:r>
            <a:endParaRPr lang="de-CH" kern="0" dirty="0"/>
          </a:p>
        </p:txBody>
      </p:sp>
    </p:spTree>
    <p:extLst>
      <p:ext uri="{BB962C8B-B14F-4D97-AF65-F5344CB8AC3E}">
        <p14:creationId xmlns:p14="http://schemas.microsoft.com/office/powerpoint/2010/main" val="13975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8369EEB-48FB-9BA9-E67F-30109078702E}"/>
              </a:ext>
            </a:extLst>
          </p:cNvPr>
          <p:cNvSpPr txBox="1">
            <a:spLocks/>
          </p:cNvSpPr>
          <p:nvPr/>
        </p:nvSpPr>
        <p:spPr bwMode="auto">
          <a:xfrm>
            <a:off x="861009" y="2933603"/>
            <a:ext cx="1023947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73787B"/>
                </a:solidFill>
                <a:latin typeface="+mj-lt"/>
                <a:ea typeface="ＭＳ Ｐゴシック" charset="0"/>
                <a:cs typeface="+mj-cs"/>
              </a:defRPr>
            </a:lvl1pPr>
            <a:lvl2pPr algn="l" rtl="0" eaLnBrk="0" fontAlgn="base" hangingPunct="0">
              <a:spcBef>
                <a:spcPct val="0"/>
              </a:spcBef>
              <a:spcAft>
                <a:spcPct val="0"/>
              </a:spcAft>
              <a:defRPr sz="2400" b="1">
                <a:solidFill>
                  <a:srgbClr val="73787B"/>
                </a:solidFill>
                <a:latin typeface="Arial" charset="0"/>
                <a:ea typeface="ＭＳ Ｐゴシック" charset="0"/>
              </a:defRPr>
            </a:lvl2pPr>
            <a:lvl3pPr algn="l" rtl="0" eaLnBrk="0" fontAlgn="base" hangingPunct="0">
              <a:spcBef>
                <a:spcPct val="0"/>
              </a:spcBef>
              <a:spcAft>
                <a:spcPct val="0"/>
              </a:spcAft>
              <a:defRPr sz="2400" b="1">
                <a:solidFill>
                  <a:srgbClr val="73787B"/>
                </a:solidFill>
                <a:latin typeface="Arial" charset="0"/>
                <a:ea typeface="ＭＳ Ｐゴシック" charset="0"/>
              </a:defRPr>
            </a:lvl3pPr>
            <a:lvl4pPr algn="l" rtl="0" eaLnBrk="0" fontAlgn="base" hangingPunct="0">
              <a:spcBef>
                <a:spcPct val="0"/>
              </a:spcBef>
              <a:spcAft>
                <a:spcPct val="0"/>
              </a:spcAft>
              <a:defRPr sz="2400" b="1">
                <a:solidFill>
                  <a:srgbClr val="73787B"/>
                </a:solidFill>
                <a:latin typeface="Arial" charset="0"/>
                <a:ea typeface="ＭＳ Ｐゴシック" charset="0"/>
              </a:defRPr>
            </a:lvl4pPr>
            <a:lvl5pPr algn="l" rtl="0" eaLnBrk="0" fontAlgn="base" hangingPunct="0">
              <a:spcBef>
                <a:spcPct val="0"/>
              </a:spcBef>
              <a:spcAft>
                <a:spcPct val="0"/>
              </a:spcAft>
              <a:defRPr sz="2400" b="1">
                <a:solidFill>
                  <a:srgbClr val="73787B"/>
                </a:solidFill>
                <a:latin typeface="Arial" charset="0"/>
                <a:ea typeface="ＭＳ Ｐゴシック"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a:lstStyle>
          <a:p>
            <a:pPr algn="ctr"/>
            <a:r>
              <a:rPr lang="de-CH" kern="0"/>
              <a:t>Praxisinputs</a:t>
            </a:r>
            <a:br>
              <a:rPr lang="de-CH" kern="0"/>
            </a:br>
            <a:r>
              <a:rPr lang="fr-FR" kern="0">
                <a:solidFill>
                  <a:srgbClr val="2A81C7"/>
                </a:solidFill>
              </a:rPr>
              <a:t>Retours d’expérience </a:t>
            </a:r>
          </a:p>
          <a:p>
            <a:pPr algn="ctr"/>
            <a:endParaRPr lang="de-CH" kern="0"/>
          </a:p>
        </p:txBody>
      </p:sp>
    </p:spTree>
    <p:extLst>
      <p:ext uri="{BB962C8B-B14F-4D97-AF65-F5344CB8AC3E}">
        <p14:creationId xmlns:p14="http://schemas.microsoft.com/office/powerpoint/2010/main" val="3151012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C2585-651B-8B33-A7A3-9C84F246EE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6259D7-AAEE-A6D5-BB00-DED8A8F38D4B}"/>
              </a:ext>
            </a:extLst>
          </p:cNvPr>
          <p:cNvSpPr>
            <a:spLocks noGrp="1"/>
          </p:cNvSpPr>
          <p:nvPr>
            <p:ph type="title"/>
          </p:nvPr>
        </p:nvSpPr>
        <p:spPr>
          <a:xfrm>
            <a:off x="751750" y="1116243"/>
            <a:ext cx="7773988" cy="576263"/>
          </a:xfrm>
        </p:spPr>
        <p:txBody>
          <a:bodyPr/>
          <a:lstStyle/>
          <a:p>
            <a:pPr algn="ctr"/>
            <a:r>
              <a:rPr lang="fr-CH" err="1"/>
              <a:t>Gruppenarbeit</a:t>
            </a:r>
            <a:r>
              <a:rPr lang="fr-CH"/>
              <a:t> </a:t>
            </a:r>
            <a:br>
              <a:rPr lang="fr-CH"/>
            </a:br>
            <a:r>
              <a:rPr lang="en-GB" sz="2400">
                <a:solidFill>
                  <a:srgbClr val="2A81C7"/>
                </a:solidFill>
              </a:rPr>
              <a:t>Travail </a:t>
            </a:r>
            <a:r>
              <a:rPr lang="en-GB" sz="2400" err="1">
                <a:solidFill>
                  <a:srgbClr val="2A81C7"/>
                </a:solidFill>
              </a:rPr>
              <a:t>en</a:t>
            </a:r>
            <a:r>
              <a:rPr lang="en-GB" sz="2400">
                <a:solidFill>
                  <a:srgbClr val="2A81C7"/>
                </a:solidFill>
              </a:rPr>
              <a:t> </a:t>
            </a:r>
            <a:r>
              <a:rPr lang="en-GB" sz="2400" err="1">
                <a:solidFill>
                  <a:srgbClr val="2A81C7"/>
                </a:solidFill>
              </a:rPr>
              <a:t>groupes</a:t>
            </a:r>
            <a:r>
              <a:rPr lang="en-GB" sz="2400">
                <a:solidFill>
                  <a:srgbClr val="2A81C7"/>
                </a:solidFill>
              </a:rPr>
              <a:t> </a:t>
            </a:r>
            <a:br>
              <a:rPr lang="en-CH" sz="2400" b="0">
                <a:solidFill>
                  <a:srgbClr val="2A81C7"/>
                </a:solidFill>
              </a:rPr>
            </a:br>
            <a:endParaRPr lang="fr-CH"/>
          </a:p>
        </p:txBody>
      </p:sp>
      <p:sp>
        <p:nvSpPr>
          <p:cNvPr id="2" name="TextBox 1">
            <a:extLst>
              <a:ext uri="{FF2B5EF4-FFF2-40B4-BE49-F238E27FC236}">
                <a16:creationId xmlns:a16="http://schemas.microsoft.com/office/drawing/2014/main" id="{5731995D-A87A-E4CA-C1C2-4D5E52D36B5D}"/>
              </a:ext>
            </a:extLst>
          </p:cNvPr>
          <p:cNvSpPr txBox="1"/>
          <p:nvPr/>
        </p:nvSpPr>
        <p:spPr>
          <a:xfrm>
            <a:off x="2449967" y="2606040"/>
            <a:ext cx="184731" cy="369332"/>
          </a:xfrm>
          <a:prstGeom prst="rect">
            <a:avLst/>
          </a:prstGeom>
          <a:noFill/>
        </p:spPr>
        <p:txBody>
          <a:bodyPr wrap="none" rtlCol="0">
            <a:spAutoFit/>
          </a:bodyPr>
          <a:lstStyle/>
          <a:p>
            <a:endParaRPr lang="en-CH"/>
          </a:p>
        </p:txBody>
      </p:sp>
      <p:graphicFrame>
        <p:nvGraphicFramePr>
          <p:cNvPr id="4" name="Tableau 3">
            <a:extLst>
              <a:ext uri="{FF2B5EF4-FFF2-40B4-BE49-F238E27FC236}">
                <a16:creationId xmlns:a16="http://schemas.microsoft.com/office/drawing/2014/main" id="{97A09669-E61B-8352-3654-5A0CB1EB4AA7}"/>
              </a:ext>
            </a:extLst>
          </p:cNvPr>
          <p:cNvGraphicFramePr>
            <a:graphicFrameLocks noGrp="1"/>
          </p:cNvGraphicFramePr>
          <p:nvPr>
            <p:extLst>
              <p:ext uri="{D42A27DB-BD31-4B8C-83A1-F6EECF244321}">
                <p14:modId xmlns:p14="http://schemas.microsoft.com/office/powerpoint/2010/main" val="3507694410"/>
              </p:ext>
            </p:extLst>
          </p:nvPr>
        </p:nvGraphicFramePr>
        <p:xfrm>
          <a:off x="1056795" y="1865285"/>
          <a:ext cx="9019390" cy="4601091"/>
        </p:xfrm>
        <a:graphic>
          <a:graphicData uri="http://schemas.openxmlformats.org/drawingml/2006/table">
            <a:tbl>
              <a:tblPr firstRow="1" bandRow="1">
                <a:tableStyleId>{2D5ABB26-0587-4C30-8999-92F81FD0307C}</a:tableStyleId>
              </a:tblPr>
              <a:tblGrid>
                <a:gridCol w="1513490">
                  <a:extLst>
                    <a:ext uri="{9D8B030D-6E8A-4147-A177-3AD203B41FA5}">
                      <a16:colId xmlns:a16="http://schemas.microsoft.com/office/drawing/2014/main" val="1756568953"/>
                    </a:ext>
                  </a:extLst>
                </a:gridCol>
                <a:gridCol w="3407987">
                  <a:extLst>
                    <a:ext uri="{9D8B030D-6E8A-4147-A177-3AD203B41FA5}">
                      <a16:colId xmlns:a16="http://schemas.microsoft.com/office/drawing/2014/main" val="1406571312"/>
                    </a:ext>
                  </a:extLst>
                </a:gridCol>
                <a:gridCol w="4097913">
                  <a:extLst>
                    <a:ext uri="{9D8B030D-6E8A-4147-A177-3AD203B41FA5}">
                      <a16:colId xmlns:a16="http://schemas.microsoft.com/office/drawing/2014/main" val="3841880552"/>
                    </a:ext>
                  </a:extLst>
                </a:gridCol>
              </a:tblGrid>
              <a:tr h="2157444">
                <a:tc>
                  <a:txBody>
                    <a:bodyPr/>
                    <a:lstStyle/>
                    <a:p>
                      <a:r>
                        <a:rPr lang="fr-FR" sz="1400" b="1"/>
                        <a:t>14h10</a:t>
                      </a:r>
                    </a:p>
                    <a:p>
                      <a:pPr marL="171450" indent="-171450">
                        <a:buFont typeface="Arial" panose="020B0604020202020204" pitchFamily="34" charset="0"/>
                        <a:buChar char="•"/>
                      </a:pPr>
                      <a:endParaRPr lang="fr-FR" sz="1400" b="1"/>
                    </a:p>
                    <a:p>
                      <a:pPr marL="0" indent="0">
                        <a:buFont typeface="Arial" panose="020B0604020202020204" pitchFamily="34" charset="0"/>
                        <a:buNone/>
                      </a:pPr>
                      <a:r>
                        <a:rPr lang="de-DE" sz="1400" b="1"/>
                        <a:t>Austausch in kleinen Gruppen von 2 Personen</a:t>
                      </a:r>
                      <a:endParaRPr lang="fr-FR" sz="1400" b="1"/>
                    </a:p>
                    <a:p>
                      <a:pPr marL="0" indent="0">
                        <a:buFont typeface="Arial" panose="020B0604020202020204" pitchFamily="34" charset="0"/>
                        <a:buNone/>
                      </a:pPr>
                      <a:endParaRPr lang="fr-FR" sz="1400" b="1"/>
                    </a:p>
                    <a:p>
                      <a:pPr marL="0" indent="0">
                        <a:buFont typeface="Arial" panose="020B0604020202020204" pitchFamily="34" charset="0"/>
                        <a:buNone/>
                      </a:pPr>
                      <a:r>
                        <a:rPr lang="fr-FR" sz="1400" b="0"/>
                        <a:t>Échange par petits groupes de 2 </a:t>
                      </a:r>
                    </a:p>
                  </a:txBody>
                  <a:tcPr anchor="ctr">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a:solidFill>
                            <a:schemeClr val="tx1"/>
                          </a:solidFill>
                          <a:latin typeface="+mn-lt"/>
                          <a:ea typeface="+mn-ea"/>
                          <a:cs typeface="+mn-cs"/>
                        </a:rPr>
                        <a:t>Reflexion über die Bedürfnisse zur Entwicklung von Projekten für die lokale Wirtschaft</a:t>
                      </a:r>
                    </a:p>
                    <a:p>
                      <a:pPr marL="457200" lvl="1" indent="-412750">
                        <a:tabLst/>
                      </a:pPr>
                      <a:endParaRPr lang="de-DE" sz="1400" b="1" kern="1200">
                        <a:solidFill>
                          <a:schemeClr val="tx1"/>
                        </a:solidFill>
                        <a:effectLst/>
                        <a:latin typeface="+mn-lt"/>
                        <a:ea typeface="+mn-ea"/>
                        <a:cs typeface="+mn-cs"/>
                      </a:endParaRPr>
                    </a:p>
                    <a:p>
                      <a:pPr marL="457200" lvl="1" indent="-412750">
                        <a:tabLst/>
                      </a:pPr>
                      <a:r>
                        <a:rPr lang="de-DE" sz="1400"/>
                        <a:t>Bedarf 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200">
                          <a:solidFill>
                            <a:schemeClr val="tx1"/>
                          </a:solidFill>
                          <a:latin typeface="+mn-lt"/>
                          <a:ea typeface="+mn-ea"/>
                          <a:cs typeface="+mn-cs"/>
                        </a:rPr>
                        <a:t>Kompetenzen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200">
                          <a:solidFill>
                            <a:schemeClr val="tx1"/>
                          </a:solidFill>
                          <a:latin typeface="+mn-lt"/>
                          <a:ea typeface="+mn-ea"/>
                          <a:cs typeface="+mn-cs"/>
                        </a:rPr>
                        <a:t>Ressourcen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200">
                          <a:solidFill>
                            <a:schemeClr val="tx1"/>
                          </a:solidFill>
                          <a:latin typeface="+mn-lt"/>
                          <a:ea typeface="+mn-ea"/>
                          <a:cs typeface="+mn-cs"/>
                        </a:rPr>
                        <a:t>Werkzeugen</a:t>
                      </a:r>
                    </a:p>
                  </a:txBody>
                  <a:tcPr anchor="ctr">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a:solidFill>
                            <a:schemeClr val="tx1"/>
                          </a:solidFill>
                          <a:latin typeface="+mn-lt"/>
                          <a:ea typeface="+mn-ea"/>
                          <a:cs typeface="+mn-cs"/>
                        </a:rPr>
                        <a:t>Réflexion sur les besoins pour développer des projets d’économie locale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4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a:t>Besoins 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a:t>Compétences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a:t>Ressources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a:t>Outils</a:t>
                      </a:r>
                    </a:p>
                  </a:txBody>
                  <a:tcPr anchor="ctr">
                    <a:solidFill>
                      <a:schemeClr val="accent5">
                        <a:lumMod val="90000"/>
                      </a:schemeClr>
                    </a:solidFill>
                  </a:tcPr>
                </a:tc>
                <a:extLst>
                  <a:ext uri="{0D108BD9-81ED-4DB2-BD59-A6C34878D82A}">
                    <a16:rowId xmlns:a16="http://schemas.microsoft.com/office/drawing/2014/main" val="4205458966"/>
                  </a:ext>
                </a:extLst>
              </a:tr>
              <a:tr h="448456">
                <a:tc>
                  <a:txBody>
                    <a:bodyPr/>
                    <a:lstStyle/>
                    <a:p>
                      <a:r>
                        <a:rPr lang="fr-FR" sz="1400" b="1"/>
                        <a:t>14h30</a:t>
                      </a:r>
                    </a:p>
                  </a:txBody>
                  <a:tcPr anchor="ctr"/>
                </a:tc>
                <a:tc>
                  <a:txBody>
                    <a:bodyPr/>
                    <a:lstStyle/>
                    <a:p>
                      <a:r>
                        <a:rPr lang="de-DE" sz="1400" b="1"/>
                        <a:t>Zusammenführung und Diskussion in der Gruppe zur Ergänzung</a:t>
                      </a:r>
                      <a:endParaRPr lang="fr-FR" sz="1400"/>
                    </a:p>
                  </a:txBody>
                  <a:tcPr anchor="ctr"/>
                </a:tc>
                <a:tc>
                  <a:txBody>
                    <a:bodyPr/>
                    <a:lstStyle/>
                    <a:p>
                      <a:r>
                        <a:rPr lang="fr-FR" sz="1400" b="1"/>
                        <a:t>Mise en commun et discussion avec le groupe pour compléter</a:t>
                      </a:r>
                      <a:endParaRPr lang="fr-FR" sz="1400"/>
                    </a:p>
                  </a:txBody>
                  <a:tcPr anchor="ctr"/>
                </a:tc>
                <a:extLst>
                  <a:ext uri="{0D108BD9-81ED-4DB2-BD59-A6C34878D82A}">
                    <a16:rowId xmlns:a16="http://schemas.microsoft.com/office/drawing/2014/main" val="1806832040"/>
                  </a:ext>
                </a:extLst>
              </a:tr>
              <a:tr h="1857891">
                <a:tc>
                  <a:txBody>
                    <a:bodyPr/>
                    <a:lstStyle/>
                    <a:p>
                      <a:pPr marL="0" algn="l" defTabSz="914400" rtl="0" eaLnBrk="1" latinLnBrk="0" hangingPunct="1"/>
                      <a:r>
                        <a:rPr lang="fr-FR" sz="1400" b="1" kern="1200">
                          <a:solidFill>
                            <a:schemeClr val="tx1"/>
                          </a:solidFill>
                          <a:latin typeface="+mn-lt"/>
                          <a:ea typeface="+mn-ea"/>
                          <a:cs typeface="+mn-cs"/>
                        </a:rPr>
                        <a:t>15h10</a:t>
                      </a:r>
                    </a:p>
                    <a:p>
                      <a:pPr marL="0" algn="l" defTabSz="914400" rtl="0" eaLnBrk="1" latinLnBrk="0" hangingPunct="1"/>
                      <a:endParaRPr lang="fr-FR" sz="1400" b="1"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a:solidFill>
                            <a:schemeClr val="tx1"/>
                          </a:solidFill>
                          <a:latin typeface="+mn-lt"/>
                          <a:ea typeface="+mn-ea"/>
                          <a:cs typeface="+mn-cs"/>
                        </a:rPr>
                        <a:t>Austausch in der Gruppe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a:solidFill>
                            <a:schemeClr val="tx1"/>
                          </a:solidFill>
                          <a:latin typeface="+mn-lt"/>
                          <a:ea typeface="+mn-ea"/>
                          <a:cs typeface="+mn-cs"/>
                        </a:rPr>
                        <a:t>Échange avec le groupe</a:t>
                      </a:r>
                    </a:p>
                  </a:txBody>
                  <a:tcPr anchor="ctr">
                    <a:solidFill>
                      <a:schemeClr val="accent5">
                        <a:lumMod val="90000"/>
                      </a:schemeClr>
                    </a:solidFill>
                  </a:tcPr>
                </a:tc>
                <a:tc>
                  <a:txBody>
                    <a:bodyPr/>
                    <a:lstStyle/>
                    <a:p>
                      <a:pPr marL="0" indent="0" algn="l" defTabSz="914400" rtl="0" eaLnBrk="1" latinLnBrk="0" hangingPunct="1">
                        <a:buFont typeface="Arial" panose="020B0604020202020204" pitchFamily="34" charset="0"/>
                        <a:buNone/>
                      </a:pPr>
                      <a:r>
                        <a:rPr lang="de-DE" sz="1400" b="1" kern="1200">
                          <a:solidFill>
                            <a:schemeClr val="tx1"/>
                          </a:solidFill>
                          <a:latin typeface="+mn-lt"/>
                          <a:ea typeface="+mn-ea"/>
                          <a:cs typeface="+mn-cs"/>
                        </a:rPr>
                        <a:t>Identifikation der nächsten Schritte zur Erstellung eines Aktionsplans der Wissensgemeinschaft</a:t>
                      </a:r>
                    </a:p>
                    <a:p>
                      <a:pPr marL="0" indent="0" algn="l" defTabSz="914400" rtl="0" eaLnBrk="1" latinLnBrk="0" hangingPunct="1">
                        <a:buFont typeface="Arial" panose="020B0604020202020204" pitchFamily="34" charset="0"/>
                        <a:buNone/>
                      </a:pPr>
                      <a:endParaRPr lang="de-DE" sz="1400" b="1"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de-DE" sz="1400" b="0" kern="1200">
                          <a:solidFill>
                            <a:schemeClr val="tx1"/>
                          </a:solidFill>
                          <a:latin typeface="+mn-lt"/>
                          <a:ea typeface="+mn-ea"/>
                          <a:cs typeface="+mn-cs"/>
                        </a:rPr>
                        <a:t>Kooperationsansätze</a:t>
                      </a:r>
                    </a:p>
                    <a:p>
                      <a:pPr marL="171450" indent="-171450" algn="l" defTabSz="914400" rtl="0" eaLnBrk="1" latinLnBrk="0" hangingPunct="1">
                        <a:buFont typeface="Arial" panose="020B0604020202020204" pitchFamily="34" charset="0"/>
                        <a:buChar char="•"/>
                      </a:pPr>
                      <a:r>
                        <a:rPr lang="de-DE" sz="1400" b="0" kern="1200">
                          <a:solidFill>
                            <a:schemeClr val="tx1"/>
                          </a:solidFill>
                          <a:latin typeface="+mn-lt"/>
                          <a:ea typeface="+mn-ea"/>
                          <a:cs typeface="+mn-cs"/>
                        </a:rPr>
                        <a:t>Individuelle Verpflichtungen</a:t>
                      </a:r>
                    </a:p>
                    <a:p>
                      <a:pPr marL="171450" indent="-171450" algn="l" defTabSz="914400" rtl="0" eaLnBrk="1" latinLnBrk="0" hangingPunct="1">
                        <a:buFont typeface="Arial" panose="020B0604020202020204" pitchFamily="34" charset="0"/>
                        <a:buChar char="•"/>
                      </a:pPr>
                      <a:r>
                        <a:rPr lang="de-DE" sz="1400" b="0" kern="1200">
                          <a:solidFill>
                            <a:schemeClr val="tx1"/>
                          </a:solidFill>
                          <a:latin typeface="+mn-lt"/>
                          <a:ea typeface="+mn-ea"/>
                          <a:cs typeface="+mn-cs"/>
                        </a:rPr>
                        <a:t>Notwendige Vertiefungen</a:t>
                      </a:r>
                    </a:p>
                    <a:p>
                      <a:pPr marL="171450" indent="-171450" algn="l" defTabSz="914400" rtl="0" eaLnBrk="1" latinLnBrk="0" hangingPunct="1">
                        <a:buFont typeface="Arial" panose="020B0604020202020204" pitchFamily="34" charset="0"/>
                        <a:buChar char="•"/>
                      </a:pPr>
                      <a:r>
                        <a:rPr lang="de-DE" sz="1400" b="0" kern="1200">
                          <a:solidFill>
                            <a:schemeClr val="tx1"/>
                          </a:solidFill>
                          <a:latin typeface="+mn-lt"/>
                          <a:ea typeface="+mn-ea"/>
                          <a:cs typeface="+mn-cs"/>
                        </a:rPr>
                        <a:t>usw.</a:t>
                      </a:r>
                    </a:p>
                  </a:txBody>
                  <a:tcPr anchor="ctr">
                    <a:solidFill>
                      <a:schemeClr val="accent5">
                        <a:lumMod val="90000"/>
                      </a:schemeClr>
                    </a:solidFill>
                  </a:tcPr>
                </a:tc>
                <a:tc>
                  <a:txBody>
                    <a:bodyPr/>
                    <a:lstStyle/>
                    <a:p>
                      <a:pPr marL="0" algn="l" defTabSz="914400" rtl="0" eaLnBrk="1" latinLnBrk="0" hangingPunct="1"/>
                      <a:r>
                        <a:rPr lang="fr-FR" sz="1400" b="1" kern="1200">
                          <a:solidFill>
                            <a:schemeClr val="tx1"/>
                          </a:solidFill>
                          <a:latin typeface="+mn-lt"/>
                          <a:ea typeface="+mn-ea"/>
                          <a:cs typeface="+mn-cs"/>
                        </a:rPr>
                        <a:t>Identification de prochaines étapes pour constituer un plan d’action de la Communauté de savoir-faire</a:t>
                      </a:r>
                    </a:p>
                    <a:p>
                      <a:pPr marL="171450" indent="-171450" algn="l" defTabSz="914400" rtl="0" eaLnBrk="1" latinLnBrk="0" hangingPunct="1">
                        <a:buFont typeface="Arial" panose="020B0604020202020204" pitchFamily="34" charset="0"/>
                        <a:buChar char="•"/>
                      </a:pPr>
                      <a:endParaRPr lang="fr-FR" sz="1400" b="0"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fr-FR" sz="1400" b="0" kern="1200">
                          <a:solidFill>
                            <a:schemeClr val="tx1"/>
                          </a:solidFill>
                          <a:latin typeface="+mn-lt"/>
                          <a:ea typeface="+mn-ea"/>
                          <a:cs typeface="+mn-cs"/>
                        </a:rPr>
                        <a:t>Pistes de collaboration</a:t>
                      </a:r>
                    </a:p>
                    <a:p>
                      <a:pPr marL="171450" indent="-171450" algn="l" defTabSz="914400" rtl="0" eaLnBrk="1" latinLnBrk="0" hangingPunct="1">
                        <a:buFont typeface="Arial" panose="020B0604020202020204" pitchFamily="34" charset="0"/>
                        <a:buChar char="•"/>
                      </a:pPr>
                      <a:r>
                        <a:rPr lang="fr-FR" sz="1400" b="0" kern="1200">
                          <a:solidFill>
                            <a:schemeClr val="tx1"/>
                          </a:solidFill>
                          <a:latin typeface="+mn-lt"/>
                          <a:ea typeface="+mn-ea"/>
                          <a:cs typeface="+mn-cs"/>
                        </a:rPr>
                        <a:t>Engagements individuels</a:t>
                      </a:r>
                    </a:p>
                    <a:p>
                      <a:pPr marL="171450" indent="-171450" algn="l" defTabSz="914400" rtl="0" eaLnBrk="1" latinLnBrk="0" hangingPunct="1">
                        <a:buFont typeface="Arial" panose="020B0604020202020204" pitchFamily="34" charset="0"/>
                        <a:buChar char="•"/>
                      </a:pPr>
                      <a:r>
                        <a:rPr lang="fr-FR" sz="1400" b="0" kern="1200">
                          <a:solidFill>
                            <a:schemeClr val="tx1"/>
                          </a:solidFill>
                          <a:latin typeface="+mn-lt"/>
                          <a:ea typeface="+mn-ea"/>
                          <a:cs typeface="+mn-cs"/>
                        </a:rPr>
                        <a:t>Approfondissements nécessaires</a:t>
                      </a:r>
                    </a:p>
                    <a:p>
                      <a:pPr marL="171450" indent="-171450" algn="l" defTabSz="914400" rtl="0" eaLnBrk="1" latinLnBrk="0" hangingPunct="1">
                        <a:buFont typeface="Arial" panose="020B0604020202020204" pitchFamily="34" charset="0"/>
                        <a:buChar char="•"/>
                      </a:pPr>
                      <a:r>
                        <a:rPr lang="fr-FR" sz="1400" b="0" kern="1200">
                          <a:solidFill>
                            <a:schemeClr val="tx1"/>
                          </a:solidFill>
                          <a:latin typeface="+mn-lt"/>
                          <a:ea typeface="+mn-ea"/>
                          <a:cs typeface="+mn-cs"/>
                        </a:rPr>
                        <a:t>etc.</a:t>
                      </a:r>
                    </a:p>
                  </a:txBody>
                  <a:tcPr anchor="ctr">
                    <a:solidFill>
                      <a:schemeClr val="accent5">
                        <a:lumMod val="90000"/>
                      </a:schemeClr>
                    </a:solidFill>
                  </a:tcPr>
                </a:tc>
                <a:extLst>
                  <a:ext uri="{0D108BD9-81ED-4DB2-BD59-A6C34878D82A}">
                    <a16:rowId xmlns:a16="http://schemas.microsoft.com/office/drawing/2014/main" val="1742250367"/>
                  </a:ext>
                </a:extLst>
              </a:tr>
            </a:tbl>
          </a:graphicData>
        </a:graphic>
      </p:graphicFrame>
      <p:sp>
        <p:nvSpPr>
          <p:cNvPr id="30" name="Rectangle 29">
            <a:extLst>
              <a:ext uri="{FF2B5EF4-FFF2-40B4-BE49-F238E27FC236}">
                <a16:creationId xmlns:a16="http://schemas.microsoft.com/office/drawing/2014/main" id="{2C019900-BE86-3196-2080-65B10BD0A20E}"/>
              </a:ext>
            </a:extLst>
          </p:cNvPr>
          <p:cNvSpPr/>
          <p:nvPr/>
        </p:nvSpPr>
        <p:spPr>
          <a:xfrm>
            <a:off x="9988079" y="14061774"/>
            <a:ext cx="176212" cy="8255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1" name="Rectangle 30">
            <a:extLst>
              <a:ext uri="{FF2B5EF4-FFF2-40B4-BE49-F238E27FC236}">
                <a16:creationId xmlns:a16="http://schemas.microsoft.com/office/drawing/2014/main" id="{486CE0A9-C0AD-54B6-6DF5-99F775529D10}"/>
              </a:ext>
            </a:extLst>
          </p:cNvPr>
          <p:cNvSpPr/>
          <p:nvPr/>
        </p:nvSpPr>
        <p:spPr>
          <a:xfrm>
            <a:off x="9989666" y="14258624"/>
            <a:ext cx="176213" cy="8255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8" name="Rectangle 37">
            <a:extLst>
              <a:ext uri="{FF2B5EF4-FFF2-40B4-BE49-F238E27FC236}">
                <a16:creationId xmlns:a16="http://schemas.microsoft.com/office/drawing/2014/main" id="{D1DD8E58-2297-D821-F442-E73003D15BDD}"/>
              </a:ext>
            </a:extLst>
          </p:cNvPr>
          <p:cNvSpPr/>
          <p:nvPr/>
        </p:nvSpPr>
        <p:spPr>
          <a:xfrm>
            <a:off x="10753254" y="14063362"/>
            <a:ext cx="176212" cy="8255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9" name="Rectangle 38">
            <a:extLst>
              <a:ext uri="{FF2B5EF4-FFF2-40B4-BE49-F238E27FC236}">
                <a16:creationId xmlns:a16="http://schemas.microsoft.com/office/drawing/2014/main" id="{E028F43B-61A1-FE33-C18F-372C842145A0}"/>
              </a:ext>
            </a:extLst>
          </p:cNvPr>
          <p:cNvSpPr/>
          <p:nvPr/>
        </p:nvSpPr>
        <p:spPr>
          <a:xfrm>
            <a:off x="10754841" y="14258624"/>
            <a:ext cx="176213" cy="8255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6" name="Rectangle 45">
            <a:extLst>
              <a:ext uri="{FF2B5EF4-FFF2-40B4-BE49-F238E27FC236}">
                <a16:creationId xmlns:a16="http://schemas.microsoft.com/office/drawing/2014/main" id="{7EA13B38-B4E8-F9BC-A030-BD8D75FDFF49}"/>
              </a:ext>
            </a:extLst>
          </p:cNvPr>
          <p:cNvSpPr/>
          <p:nvPr/>
        </p:nvSpPr>
        <p:spPr>
          <a:xfrm>
            <a:off x="10970741" y="14284024"/>
            <a:ext cx="176213" cy="8255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7" name="Rectangle 46">
            <a:extLst>
              <a:ext uri="{FF2B5EF4-FFF2-40B4-BE49-F238E27FC236}">
                <a16:creationId xmlns:a16="http://schemas.microsoft.com/office/drawing/2014/main" id="{3D0D87A0-862E-02A4-41DB-18BF95462B35}"/>
              </a:ext>
            </a:extLst>
          </p:cNvPr>
          <p:cNvSpPr/>
          <p:nvPr/>
        </p:nvSpPr>
        <p:spPr>
          <a:xfrm>
            <a:off x="10970741" y="14095112"/>
            <a:ext cx="176213" cy="8255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8" name="Rectangle 47">
            <a:extLst>
              <a:ext uri="{FF2B5EF4-FFF2-40B4-BE49-F238E27FC236}">
                <a16:creationId xmlns:a16="http://schemas.microsoft.com/office/drawing/2014/main" id="{14BB4DAD-2A26-853C-2777-536F2FFEFC2B}"/>
              </a:ext>
            </a:extLst>
          </p:cNvPr>
          <p:cNvSpPr/>
          <p:nvPr/>
        </p:nvSpPr>
        <p:spPr>
          <a:xfrm>
            <a:off x="11197754" y="14063362"/>
            <a:ext cx="176212" cy="8255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9" name="Rectangle 48">
            <a:extLst>
              <a:ext uri="{FF2B5EF4-FFF2-40B4-BE49-F238E27FC236}">
                <a16:creationId xmlns:a16="http://schemas.microsoft.com/office/drawing/2014/main" id="{AF390858-9D9D-B958-2313-912FD272199F}"/>
              </a:ext>
            </a:extLst>
          </p:cNvPr>
          <p:cNvSpPr/>
          <p:nvPr/>
        </p:nvSpPr>
        <p:spPr>
          <a:xfrm>
            <a:off x="11589866" y="14061774"/>
            <a:ext cx="176213" cy="77788"/>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0" name="Rectangle 49">
            <a:extLst>
              <a:ext uri="{FF2B5EF4-FFF2-40B4-BE49-F238E27FC236}">
                <a16:creationId xmlns:a16="http://schemas.microsoft.com/office/drawing/2014/main" id="{408F9B94-A15C-C01B-CE89-9A42FBE3E97D}"/>
              </a:ext>
            </a:extLst>
          </p:cNvPr>
          <p:cNvSpPr/>
          <p:nvPr/>
        </p:nvSpPr>
        <p:spPr>
          <a:xfrm>
            <a:off x="11588279" y="14250687"/>
            <a:ext cx="176212" cy="8255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 name="Content Placeholder 2">
            <a:extLst>
              <a:ext uri="{FF2B5EF4-FFF2-40B4-BE49-F238E27FC236}">
                <a16:creationId xmlns:a16="http://schemas.microsoft.com/office/drawing/2014/main" id="{DF506756-BCCF-4180-08BB-5F990FF45AEA}"/>
              </a:ext>
            </a:extLst>
          </p:cNvPr>
          <p:cNvSpPr txBox="1">
            <a:spLocks/>
          </p:cNvSpPr>
          <p:nvPr/>
        </p:nvSpPr>
        <p:spPr bwMode="auto">
          <a:xfrm>
            <a:off x="10118300" y="2432620"/>
            <a:ext cx="1622332" cy="1316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6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6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600"/>
              </a:spcAft>
              <a:buFont typeface="Wingdings" panose="05000000000000000000" pitchFamily="2" charset="2"/>
              <a:buChar char="Ø"/>
            </a:pPr>
            <a:r>
              <a:rPr lang="de-DE" sz="1100" kern="0"/>
              <a:t>Erfassung der Ideen und Antworten auf Post-ist / </a:t>
            </a:r>
            <a:r>
              <a:rPr lang="fr-FR" sz="1100" i="1"/>
              <a:t>Recueil des idées et des réponses sur des post-</a:t>
            </a:r>
            <a:r>
              <a:rPr lang="fr-FR" sz="1100" i="1" err="1"/>
              <a:t>its</a:t>
            </a:r>
            <a:r>
              <a:rPr lang="de-DE" sz="1100" i="1" kern="0"/>
              <a:t> </a:t>
            </a:r>
          </a:p>
        </p:txBody>
      </p:sp>
    </p:spTree>
    <p:extLst>
      <p:ext uri="{BB962C8B-B14F-4D97-AF65-F5344CB8AC3E}">
        <p14:creationId xmlns:p14="http://schemas.microsoft.com/office/powerpoint/2010/main" val="352184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DD934-E8BE-FD65-FEBA-FA1F3130341D}"/>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1B9CD1E8-707E-9BC5-821F-4182CB9A85C8}"/>
              </a:ext>
            </a:extLst>
          </p:cNvPr>
          <p:cNvSpPr txBox="1">
            <a:spLocks/>
          </p:cNvSpPr>
          <p:nvPr/>
        </p:nvSpPr>
        <p:spPr bwMode="auto">
          <a:xfrm>
            <a:off x="861009" y="2933603"/>
            <a:ext cx="1023947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73787B"/>
                </a:solidFill>
                <a:latin typeface="+mj-lt"/>
                <a:ea typeface="ＭＳ Ｐゴシック" charset="0"/>
                <a:cs typeface="+mj-cs"/>
              </a:defRPr>
            </a:lvl1pPr>
            <a:lvl2pPr algn="l" rtl="0" eaLnBrk="0" fontAlgn="base" hangingPunct="0">
              <a:spcBef>
                <a:spcPct val="0"/>
              </a:spcBef>
              <a:spcAft>
                <a:spcPct val="0"/>
              </a:spcAft>
              <a:defRPr sz="2400" b="1">
                <a:solidFill>
                  <a:srgbClr val="73787B"/>
                </a:solidFill>
                <a:latin typeface="Arial" charset="0"/>
                <a:ea typeface="ＭＳ Ｐゴシック" charset="0"/>
              </a:defRPr>
            </a:lvl2pPr>
            <a:lvl3pPr algn="l" rtl="0" eaLnBrk="0" fontAlgn="base" hangingPunct="0">
              <a:spcBef>
                <a:spcPct val="0"/>
              </a:spcBef>
              <a:spcAft>
                <a:spcPct val="0"/>
              </a:spcAft>
              <a:defRPr sz="2400" b="1">
                <a:solidFill>
                  <a:srgbClr val="73787B"/>
                </a:solidFill>
                <a:latin typeface="Arial" charset="0"/>
                <a:ea typeface="ＭＳ Ｐゴシック" charset="0"/>
              </a:defRPr>
            </a:lvl3pPr>
            <a:lvl4pPr algn="l" rtl="0" eaLnBrk="0" fontAlgn="base" hangingPunct="0">
              <a:spcBef>
                <a:spcPct val="0"/>
              </a:spcBef>
              <a:spcAft>
                <a:spcPct val="0"/>
              </a:spcAft>
              <a:defRPr sz="2400" b="1">
                <a:solidFill>
                  <a:srgbClr val="73787B"/>
                </a:solidFill>
                <a:latin typeface="Arial" charset="0"/>
                <a:ea typeface="ＭＳ Ｐゴシック" charset="0"/>
              </a:defRPr>
            </a:lvl4pPr>
            <a:lvl5pPr algn="l" rtl="0" eaLnBrk="0" fontAlgn="base" hangingPunct="0">
              <a:spcBef>
                <a:spcPct val="0"/>
              </a:spcBef>
              <a:spcAft>
                <a:spcPct val="0"/>
              </a:spcAft>
              <a:defRPr sz="2400" b="1">
                <a:solidFill>
                  <a:srgbClr val="73787B"/>
                </a:solidFill>
                <a:latin typeface="Arial" charset="0"/>
                <a:ea typeface="ＭＳ Ｐゴシック"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a:lstStyle>
          <a:p>
            <a:pPr algn="ctr"/>
            <a:r>
              <a:rPr lang="de-CH" kern="0"/>
              <a:t>PAUSE</a:t>
            </a:r>
          </a:p>
        </p:txBody>
      </p:sp>
    </p:spTree>
    <p:extLst>
      <p:ext uri="{BB962C8B-B14F-4D97-AF65-F5344CB8AC3E}">
        <p14:creationId xmlns:p14="http://schemas.microsoft.com/office/powerpoint/2010/main" val="371039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Klebezettel, Handschrift, Wand enthält.&#10;&#10;KI-generierte Inhalte können fehlerhaft sein.">
            <a:extLst>
              <a:ext uri="{FF2B5EF4-FFF2-40B4-BE49-F238E27FC236}">
                <a16:creationId xmlns:a16="http://schemas.microsoft.com/office/drawing/2014/main" id="{E5B98839-B86F-8BC3-E58E-75CF7415B541}"/>
              </a:ext>
            </a:extLst>
          </p:cNvPr>
          <p:cNvPicPr>
            <a:picLocks noChangeAspect="1"/>
          </p:cNvPicPr>
          <p:nvPr/>
        </p:nvPicPr>
        <p:blipFill>
          <a:blip r:embed="rId2">
            <a:extLst>
              <a:ext uri="{28A0092B-C50C-407E-A947-70E740481C1C}">
                <a14:useLocalDpi xmlns:a14="http://schemas.microsoft.com/office/drawing/2010/main" val="0"/>
              </a:ext>
            </a:extLst>
          </a:blip>
          <a:srcRect l="18401" r="35466"/>
          <a:stretch/>
        </p:blipFill>
        <p:spPr>
          <a:xfrm rot="5400000">
            <a:off x="2224158" y="-908033"/>
            <a:ext cx="5883787" cy="8815437"/>
          </a:xfrm>
          <a:prstGeom prst="rect">
            <a:avLst/>
          </a:prstGeom>
        </p:spPr>
      </p:pic>
    </p:spTree>
    <p:extLst>
      <p:ext uri="{BB962C8B-B14F-4D97-AF65-F5344CB8AC3E}">
        <p14:creationId xmlns:p14="http://schemas.microsoft.com/office/powerpoint/2010/main" val="2549909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E1D9E-8AF2-923A-CA19-07CEED217281}"/>
            </a:ext>
          </a:extLst>
        </p:cNvPr>
        <p:cNvGrpSpPr/>
        <p:nvPr/>
      </p:nvGrpSpPr>
      <p:grpSpPr>
        <a:xfrm>
          <a:off x="0" y="0"/>
          <a:ext cx="0" cy="0"/>
          <a:chOff x="0" y="0"/>
          <a:chExt cx="0" cy="0"/>
        </a:xfrm>
      </p:grpSpPr>
      <p:pic>
        <p:nvPicPr>
          <p:cNvPr id="2" name="Grafik 1" descr="Ein Bild, das Text, Klebezettel, Handschrift, Whiteboard enthält.&#10;&#10;KI-generierte Inhalte können fehlerhaft sein.">
            <a:extLst>
              <a:ext uri="{FF2B5EF4-FFF2-40B4-BE49-F238E27FC236}">
                <a16:creationId xmlns:a16="http://schemas.microsoft.com/office/drawing/2014/main" id="{6FF365D6-593D-83B3-3085-4970C45F8D15}"/>
              </a:ext>
            </a:extLst>
          </p:cNvPr>
          <p:cNvPicPr>
            <a:picLocks noChangeAspect="1"/>
          </p:cNvPicPr>
          <p:nvPr/>
        </p:nvPicPr>
        <p:blipFill>
          <a:blip r:embed="rId2">
            <a:extLst>
              <a:ext uri="{28A0092B-C50C-407E-A947-70E740481C1C}">
                <a14:useLocalDpi xmlns:a14="http://schemas.microsoft.com/office/drawing/2010/main" val="0"/>
              </a:ext>
            </a:extLst>
          </a:blip>
          <a:srcRect l="13363" t="-905" r="44110" b="2283"/>
          <a:stretch/>
        </p:blipFill>
        <p:spPr>
          <a:xfrm rot="5400000">
            <a:off x="4218360" y="-856560"/>
            <a:ext cx="6056522" cy="8220458"/>
          </a:xfrm>
          <a:prstGeom prst="rect">
            <a:avLst/>
          </a:prstGeom>
        </p:spPr>
      </p:pic>
    </p:spTree>
    <p:extLst>
      <p:ext uri="{BB962C8B-B14F-4D97-AF65-F5344CB8AC3E}">
        <p14:creationId xmlns:p14="http://schemas.microsoft.com/office/powerpoint/2010/main" val="35782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1E3A7-F1D5-BB9A-A553-D97CDA2C6616}"/>
            </a:ext>
          </a:extLst>
        </p:cNvPr>
        <p:cNvGrpSpPr/>
        <p:nvPr/>
      </p:nvGrpSpPr>
      <p:grpSpPr>
        <a:xfrm>
          <a:off x="0" y="0"/>
          <a:ext cx="0" cy="0"/>
          <a:chOff x="0" y="0"/>
          <a:chExt cx="0" cy="0"/>
        </a:xfrm>
      </p:grpSpPr>
      <p:pic>
        <p:nvPicPr>
          <p:cNvPr id="4" name="Grafik 3" descr="Ein Bild, das Text, Klebezettel, Handschrift, Whiteboard enthält.&#10;&#10;KI-generierte Inhalte können fehlerhaft sein.">
            <a:extLst>
              <a:ext uri="{FF2B5EF4-FFF2-40B4-BE49-F238E27FC236}">
                <a16:creationId xmlns:a16="http://schemas.microsoft.com/office/drawing/2014/main" id="{5C9FB429-D2C0-25BC-9A83-FDA3D1B0AA7C}"/>
              </a:ext>
            </a:extLst>
          </p:cNvPr>
          <p:cNvPicPr>
            <a:picLocks noChangeAspect="1"/>
          </p:cNvPicPr>
          <p:nvPr/>
        </p:nvPicPr>
        <p:blipFill>
          <a:blip r:embed="rId2">
            <a:extLst>
              <a:ext uri="{28A0092B-C50C-407E-A947-70E740481C1C}">
                <a14:useLocalDpi xmlns:a14="http://schemas.microsoft.com/office/drawing/2010/main" val="0"/>
              </a:ext>
            </a:extLst>
          </a:blip>
          <a:srcRect l="12201" t="-905" r="63379" b="63098"/>
          <a:stretch/>
        </p:blipFill>
        <p:spPr>
          <a:xfrm rot="5400000">
            <a:off x="-76801" y="1343401"/>
            <a:ext cx="6164259" cy="4523231"/>
          </a:xfrm>
          <a:prstGeom prst="rect">
            <a:avLst/>
          </a:prstGeom>
        </p:spPr>
      </p:pic>
      <p:pic>
        <p:nvPicPr>
          <p:cNvPr id="6" name="Grafik 5" descr="Ein Bild, das Text, Klebezettel, Handschrift, Papierprodukt enthält.&#10;&#10;KI-generierte Inhalte können fehlerhaft sein.">
            <a:extLst>
              <a:ext uri="{FF2B5EF4-FFF2-40B4-BE49-F238E27FC236}">
                <a16:creationId xmlns:a16="http://schemas.microsoft.com/office/drawing/2014/main" id="{BBE8B18E-AD57-B684-B0D6-1F6CEB659E62}"/>
              </a:ext>
            </a:extLst>
          </p:cNvPr>
          <p:cNvPicPr>
            <a:picLocks noChangeAspect="1"/>
          </p:cNvPicPr>
          <p:nvPr/>
        </p:nvPicPr>
        <p:blipFill>
          <a:blip r:embed="rId3">
            <a:extLst>
              <a:ext uri="{28A0092B-C50C-407E-A947-70E740481C1C}">
                <a14:useLocalDpi xmlns:a14="http://schemas.microsoft.com/office/drawing/2010/main" val="0"/>
              </a:ext>
            </a:extLst>
          </a:blip>
          <a:srcRect l="4133" r="23333"/>
          <a:stretch/>
        </p:blipFill>
        <p:spPr>
          <a:xfrm rot="5400000">
            <a:off x="4935240" y="945414"/>
            <a:ext cx="6396078" cy="4819505"/>
          </a:xfrm>
          <a:prstGeom prst="rect">
            <a:avLst/>
          </a:prstGeom>
        </p:spPr>
      </p:pic>
    </p:spTree>
    <p:extLst>
      <p:ext uri="{BB962C8B-B14F-4D97-AF65-F5344CB8AC3E}">
        <p14:creationId xmlns:p14="http://schemas.microsoft.com/office/powerpoint/2010/main" val="75190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20A4A-2128-F8C1-779F-61AEA72DD57B}"/>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7685498-807B-01C1-1FBD-E1A43D783BAF}"/>
              </a:ext>
            </a:extLst>
          </p:cNvPr>
          <p:cNvSpPr>
            <a:spLocks noGrp="1"/>
          </p:cNvSpPr>
          <p:nvPr>
            <p:ph type="sldNum" sz="quarter" idx="10"/>
          </p:nvPr>
        </p:nvSpPr>
        <p:spPr/>
        <p:txBody>
          <a:bodyPr/>
          <a:lstStyle/>
          <a:p>
            <a:fld id="{FF35ECD0-B1CE-4A1D-A317-31ED70F84A8B}" type="slidenum">
              <a:rPr lang="de-CH" noProof="0" smtClean="0"/>
              <a:pPr/>
              <a:t>17</a:t>
            </a:fld>
            <a:endParaRPr lang="de-CH" noProof="0"/>
          </a:p>
        </p:txBody>
      </p:sp>
      <p:pic>
        <p:nvPicPr>
          <p:cNvPr id="5" name="Grafik 4" descr="Ein Bild, das Text, Klebezettel, Handschrift, Whiteboard enthält.&#10;&#10;KI-generierte Inhalte können fehlerhaft sein.">
            <a:extLst>
              <a:ext uri="{FF2B5EF4-FFF2-40B4-BE49-F238E27FC236}">
                <a16:creationId xmlns:a16="http://schemas.microsoft.com/office/drawing/2014/main" id="{E59E5F10-1E25-AC0C-A0BF-6110367678FA}"/>
              </a:ext>
            </a:extLst>
          </p:cNvPr>
          <p:cNvPicPr>
            <a:picLocks noChangeAspect="1"/>
          </p:cNvPicPr>
          <p:nvPr/>
        </p:nvPicPr>
        <p:blipFill>
          <a:blip r:embed="rId2">
            <a:extLst>
              <a:ext uri="{28A0092B-C50C-407E-A947-70E740481C1C}">
                <a14:useLocalDpi xmlns:a14="http://schemas.microsoft.com/office/drawing/2010/main" val="0"/>
              </a:ext>
            </a:extLst>
          </a:blip>
          <a:srcRect l="17952" t="31616" r="51848" b="37771"/>
          <a:stretch/>
        </p:blipFill>
        <p:spPr>
          <a:xfrm rot="5400000">
            <a:off x="-531860" y="2156440"/>
            <a:ext cx="5942801" cy="2855216"/>
          </a:xfrm>
          <a:prstGeom prst="rect">
            <a:avLst/>
          </a:prstGeom>
        </p:spPr>
      </p:pic>
      <p:pic>
        <p:nvPicPr>
          <p:cNvPr id="7" name="Grafik 6" descr="Ein Bild, das Text, Klebezettel, Handschrift, Whiteboard enthält.&#10;&#10;KI-generierte Inhalte können fehlerhaft sein.">
            <a:extLst>
              <a:ext uri="{FF2B5EF4-FFF2-40B4-BE49-F238E27FC236}">
                <a16:creationId xmlns:a16="http://schemas.microsoft.com/office/drawing/2014/main" id="{8D1DF55B-CE05-ACB7-96EF-C84297D15D5E}"/>
              </a:ext>
            </a:extLst>
          </p:cNvPr>
          <p:cNvPicPr>
            <a:picLocks noChangeAspect="1"/>
          </p:cNvPicPr>
          <p:nvPr/>
        </p:nvPicPr>
        <p:blipFill>
          <a:blip r:embed="rId2">
            <a:extLst>
              <a:ext uri="{28A0092B-C50C-407E-A947-70E740481C1C}">
                <a14:useLocalDpi xmlns:a14="http://schemas.microsoft.com/office/drawing/2010/main" val="0"/>
              </a:ext>
            </a:extLst>
          </a:blip>
          <a:srcRect l="20972" t="63976" r="62864" b="2741"/>
          <a:stretch/>
        </p:blipFill>
        <p:spPr>
          <a:xfrm rot="5400000">
            <a:off x="4104302" y="651300"/>
            <a:ext cx="4463838" cy="4356737"/>
          </a:xfrm>
          <a:prstGeom prst="rect">
            <a:avLst/>
          </a:prstGeom>
        </p:spPr>
      </p:pic>
      <p:pic>
        <p:nvPicPr>
          <p:cNvPr id="4" name="Grafik 3" descr="Ein Bild, das Text, Klebezettel, Handschrift, Whiteboard enthält.&#10;&#10;KI-generierte Inhalte können fehlerhaft sein.">
            <a:extLst>
              <a:ext uri="{FF2B5EF4-FFF2-40B4-BE49-F238E27FC236}">
                <a16:creationId xmlns:a16="http://schemas.microsoft.com/office/drawing/2014/main" id="{975FB8BC-902D-4FCB-A272-72C3FD528FED}"/>
              </a:ext>
            </a:extLst>
          </p:cNvPr>
          <p:cNvPicPr>
            <a:picLocks noChangeAspect="1"/>
          </p:cNvPicPr>
          <p:nvPr/>
        </p:nvPicPr>
        <p:blipFill>
          <a:blip r:embed="rId2">
            <a:extLst>
              <a:ext uri="{28A0092B-C50C-407E-A947-70E740481C1C}">
                <a14:useLocalDpi xmlns:a14="http://schemas.microsoft.com/office/drawing/2010/main" val="0"/>
              </a:ext>
            </a:extLst>
          </a:blip>
          <a:srcRect l="37569" t="60598" r="51837" b="22875"/>
          <a:stretch/>
        </p:blipFill>
        <p:spPr>
          <a:xfrm rot="5400000">
            <a:off x="8429962" y="1083158"/>
            <a:ext cx="3470549" cy="2566104"/>
          </a:xfrm>
          <a:prstGeom prst="rect">
            <a:avLst/>
          </a:prstGeom>
        </p:spPr>
      </p:pic>
    </p:spTree>
    <p:extLst>
      <p:ext uri="{BB962C8B-B14F-4D97-AF65-F5344CB8AC3E}">
        <p14:creationId xmlns:p14="http://schemas.microsoft.com/office/powerpoint/2010/main" val="3293040655"/>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0476" y="1700412"/>
            <a:ext cx="8820472" cy="1512565"/>
          </a:xfrm>
        </p:spPr>
        <p:txBody>
          <a:bodyPr/>
          <a:lstStyle/>
          <a:p>
            <a:pPr marL="0" indent="0">
              <a:buNone/>
            </a:pPr>
            <a:r>
              <a:rPr lang="fr-CH" sz="3200" b="1">
                <a:effectLst>
                  <a:glow rad="127000">
                    <a:schemeClr val="bg1">
                      <a:alpha val="40000"/>
                    </a:schemeClr>
                  </a:glow>
                </a:effectLst>
              </a:rPr>
              <a:t>Merci de votre participation!</a:t>
            </a:r>
          </a:p>
          <a:p>
            <a:pPr marL="0" indent="0">
              <a:buNone/>
            </a:pPr>
            <a:r>
              <a:rPr lang="fr-CH" sz="3200" b="1" err="1">
                <a:effectLst>
                  <a:glow rad="127000">
                    <a:schemeClr val="bg1">
                      <a:alpha val="40000"/>
                    </a:schemeClr>
                  </a:glow>
                </a:effectLst>
              </a:rPr>
              <a:t>Vielen</a:t>
            </a:r>
            <a:r>
              <a:rPr lang="fr-CH" sz="3200" b="1">
                <a:effectLst>
                  <a:glow rad="127000">
                    <a:schemeClr val="bg1">
                      <a:alpha val="40000"/>
                    </a:schemeClr>
                  </a:glow>
                </a:effectLst>
              </a:rPr>
              <a:t> </a:t>
            </a:r>
            <a:r>
              <a:rPr lang="fr-CH" sz="3200" b="1" err="1">
                <a:effectLst>
                  <a:glow rad="127000">
                    <a:schemeClr val="bg1">
                      <a:alpha val="40000"/>
                    </a:schemeClr>
                  </a:glow>
                </a:effectLst>
              </a:rPr>
              <a:t>Dank</a:t>
            </a:r>
            <a:r>
              <a:rPr lang="fr-CH" sz="3200" b="1">
                <a:effectLst>
                  <a:glow rad="127000">
                    <a:schemeClr val="bg1">
                      <a:alpha val="40000"/>
                    </a:schemeClr>
                  </a:glow>
                </a:effectLst>
              </a:rPr>
              <a:t> </a:t>
            </a:r>
            <a:r>
              <a:rPr lang="fr-CH" sz="3200" b="1" err="1">
                <a:effectLst>
                  <a:glow rad="127000">
                    <a:schemeClr val="bg1">
                      <a:alpha val="40000"/>
                    </a:schemeClr>
                  </a:glow>
                </a:effectLst>
              </a:rPr>
              <a:t>für</a:t>
            </a:r>
            <a:r>
              <a:rPr lang="fr-CH" sz="3200" b="1">
                <a:effectLst>
                  <a:glow rad="127000">
                    <a:schemeClr val="bg1">
                      <a:alpha val="40000"/>
                    </a:schemeClr>
                  </a:glow>
                </a:effectLst>
              </a:rPr>
              <a:t> </a:t>
            </a:r>
            <a:r>
              <a:rPr lang="fr-CH" sz="3200" b="1" err="1">
                <a:effectLst>
                  <a:glow rad="127000">
                    <a:schemeClr val="bg1">
                      <a:alpha val="40000"/>
                    </a:schemeClr>
                  </a:glow>
                </a:effectLst>
              </a:rPr>
              <a:t>Ihre</a:t>
            </a:r>
            <a:r>
              <a:rPr lang="fr-CH" sz="3200" b="1">
                <a:effectLst>
                  <a:glow rad="127000">
                    <a:schemeClr val="bg1">
                      <a:alpha val="40000"/>
                    </a:schemeClr>
                  </a:glow>
                </a:effectLst>
              </a:rPr>
              <a:t> </a:t>
            </a:r>
            <a:r>
              <a:rPr lang="fr-CH" sz="3200" b="1" err="1">
                <a:effectLst>
                  <a:glow rad="127000">
                    <a:schemeClr val="bg1">
                      <a:alpha val="40000"/>
                    </a:schemeClr>
                  </a:glow>
                </a:effectLst>
              </a:rPr>
              <a:t>Teilnahme</a:t>
            </a:r>
            <a:r>
              <a:rPr lang="fr-CH" sz="3200" b="1">
                <a:effectLst>
                  <a:glow rad="127000">
                    <a:schemeClr val="bg1">
                      <a:alpha val="40000"/>
                    </a:schemeClr>
                  </a:glow>
                </a:effectLst>
              </a:rPr>
              <a:t>!</a:t>
            </a:r>
          </a:p>
          <a:p>
            <a:pPr marL="0" indent="0" algn="r">
              <a:buNone/>
            </a:pPr>
            <a:br>
              <a:rPr lang="fr-CH" sz="3200" b="1">
                <a:effectLst>
                  <a:glow rad="127000">
                    <a:schemeClr val="bg1">
                      <a:alpha val="40000"/>
                    </a:schemeClr>
                  </a:glow>
                </a:effectLst>
              </a:rPr>
            </a:br>
            <a:endParaRPr lang="fr-CH" sz="4000" b="1">
              <a:effectLst>
                <a:glow rad="127000">
                  <a:schemeClr val="bg1">
                    <a:alpha val="40000"/>
                  </a:schemeClr>
                </a:glow>
              </a:effectLst>
            </a:endParaRPr>
          </a:p>
          <a:p>
            <a:pPr marL="0" indent="0">
              <a:buNone/>
            </a:pPr>
            <a:br>
              <a:rPr lang="fr-CH" sz="3600" b="1">
                <a:effectLst>
                  <a:glow rad="127000">
                    <a:schemeClr val="bg1">
                      <a:alpha val="40000"/>
                    </a:schemeClr>
                  </a:glow>
                </a:effectLst>
              </a:rPr>
            </a:br>
            <a:r>
              <a:rPr lang="en-US" sz="3200" b="1">
                <a:effectLst>
                  <a:glow rad="127000">
                    <a:schemeClr val="bg1">
                      <a:alpha val="40000"/>
                    </a:schemeClr>
                  </a:glow>
                </a:effectLst>
              </a:rPr>
              <a:t>#regiosuisse</a:t>
            </a:r>
            <a:endParaRPr lang="fr-CH" sz="3200" b="1">
              <a:effectLst>
                <a:glow rad="127000">
                  <a:schemeClr val="bg1">
                    <a:alpha val="40000"/>
                  </a:schemeClr>
                </a:glow>
              </a:effectLst>
            </a:endParaRPr>
          </a:p>
        </p:txBody>
      </p:sp>
      <p:sp>
        <p:nvSpPr>
          <p:cNvPr id="2" name="TextBox 9">
            <a:extLst>
              <a:ext uri="{FF2B5EF4-FFF2-40B4-BE49-F238E27FC236}">
                <a16:creationId xmlns:a16="http://schemas.microsoft.com/office/drawing/2014/main" id="{9906D38D-280F-1C4E-200D-4C8CA077968D}"/>
              </a:ext>
            </a:extLst>
          </p:cNvPr>
          <p:cNvSpPr txBox="1"/>
          <p:nvPr/>
        </p:nvSpPr>
        <p:spPr>
          <a:xfrm>
            <a:off x="1860477" y="5721306"/>
            <a:ext cx="3252814" cy="523220"/>
          </a:xfrm>
          <a:prstGeom prst="rect">
            <a:avLst/>
          </a:prstGeom>
          <a:noFill/>
        </p:spPr>
        <p:txBody>
          <a:bodyPr wrap="none" rtlCol="0">
            <a:spAutoFit/>
          </a:bodyPr>
          <a:lstStyle/>
          <a:p>
            <a:r>
              <a:rPr lang="fr-CH" sz="1400" b="1">
                <a:solidFill>
                  <a:schemeClr val="bg2">
                    <a:lumMod val="50000"/>
                  </a:schemeClr>
                </a:solidFill>
              </a:rPr>
              <a:t>Organisation et coordination</a:t>
            </a:r>
          </a:p>
          <a:p>
            <a:r>
              <a:rPr lang="fr-CH" sz="1400"/>
              <a:t>Luc Jaquet, </a:t>
            </a:r>
            <a:r>
              <a:rPr lang="fr-CH" sz="1400">
                <a:hlinkClick r:id="rId3"/>
              </a:rPr>
              <a:t>luc.jaquet@regiosuisse.ch</a:t>
            </a:r>
            <a:endParaRPr lang="fr-CH" sz="1400"/>
          </a:p>
        </p:txBody>
      </p:sp>
    </p:spTree>
    <p:extLst>
      <p:ext uri="{BB962C8B-B14F-4D97-AF65-F5344CB8AC3E}">
        <p14:creationId xmlns:p14="http://schemas.microsoft.com/office/powerpoint/2010/main" val="153859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578" y="703674"/>
            <a:ext cx="7773988" cy="576263"/>
          </a:xfrm>
        </p:spPr>
        <p:txBody>
          <a:bodyPr/>
          <a:lstStyle/>
          <a:p>
            <a:r>
              <a:rPr lang="fr-FR" b="0" err="1"/>
              <a:t>Allgemeinen</a:t>
            </a:r>
            <a:r>
              <a:rPr lang="fr-FR" b="0"/>
              <a:t> </a:t>
            </a:r>
            <a:r>
              <a:rPr lang="fr-FR" b="0" err="1"/>
              <a:t>Ziele</a:t>
            </a:r>
            <a:r>
              <a:rPr lang="fr-FR" b="0"/>
              <a:t> </a:t>
            </a:r>
            <a:br>
              <a:rPr lang="fr-FR" b="0"/>
            </a:br>
            <a:r>
              <a:rPr lang="fr-CH" b="0">
                <a:solidFill>
                  <a:srgbClr val="2A81C7"/>
                </a:solidFill>
              </a:rPr>
              <a:t>Objectifs généraux</a:t>
            </a:r>
            <a:br>
              <a:rPr lang="fr-CH" sz="2400" b="0">
                <a:solidFill>
                  <a:srgbClr val="2A81C7"/>
                </a:solidFill>
                <a:effectLst>
                  <a:glow rad="12700">
                    <a:schemeClr val="tx1">
                      <a:alpha val="62000"/>
                    </a:schemeClr>
                  </a:glow>
                </a:effectLst>
                <a:latin typeface="Arial" charset="0"/>
              </a:rPr>
            </a:br>
            <a:r>
              <a:rPr lang="fr-FR">
                <a:solidFill>
                  <a:srgbClr val="2A81C7"/>
                </a:solidFill>
              </a:rPr>
              <a:t> </a:t>
            </a:r>
          </a:p>
        </p:txBody>
      </p:sp>
      <p:sp>
        <p:nvSpPr>
          <p:cNvPr id="5" name="Rechteck 4">
            <a:extLst>
              <a:ext uri="{FF2B5EF4-FFF2-40B4-BE49-F238E27FC236}">
                <a16:creationId xmlns:a16="http://schemas.microsoft.com/office/drawing/2014/main" id="{9A5B664C-8315-B74E-86DE-DB39DD9153DC}"/>
              </a:ext>
            </a:extLst>
          </p:cNvPr>
          <p:cNvSpPr/>
          <p:nvPr/>
        </p:nvSpPr>
        <p:spPr>
          <a:xfrm>
            <a:off x="6593910" y="1847115"/>
            <a:ext cx="5308529" cy="4401205"/>
          </a:xfrm>
          <a:prstGeom prst="rect">
            <a:avLst/>
          </a:prstGeom>
        </p:spPr>
        <p:txBody>
          <a:bodyPr wrap="square">
            <a:spAutoFit/>
          </a:bodyPr>
          <a:lstStyle/>
          <a:p>
            <a:pPr>
              <a:spcBef>
                <a:spcPts val="600"/>
              </a:spcBef>
              <a:spcAft>
                <a:spcPts val="600"/>
              </a:spcAft>
            </a:pPr>
            <a:r>
              <a:rPr lang="fr-FR" sz="1600" b="1">
                <a:solidFill>
                  <a:srgbClr val="000000"/>
                </a:solidFill>
                <a:latin typeface="+mn-lt"/>
                <a:ea typeface="Times New Roman" panose="02020603050405020304" pitchFamily="18" charset="0"/>
              </a:rPr>
              <a:t>Les objectifs généraux de cette </a:t>
            </a:r>
            <a:r>
              <a:rPr lang="fr-FR" sz="1600" b="1" err="1">
                <a:solidFill>
                  <a:srgbClr val="000000"/>
                </a:solidFill>
                <a:latin typeface="+mn-lt"/>
                <a:ea typeface="Times New Roman" panose="02020603050405020304" pitchFamily="18" charset="0"/>
              </a:rPr>
              <a:t>CoSaF</a:t>
            </a:r>
            <a:r>
              <a:rPr lang="fr-FR" sz="1600" b="1">
                <a:solidFill>
                  <a:srgbClr val="000000"/>
                </a:solidFill>
                <a:latin typeface="+mn-lt"/>
                <a:ea typeface="Times New Roman" panose="02020603050405020304" pitchFamily="18" charset="0"/>
              </a:rPr>
              <a:t> sont de:</a:t>
            </a:r>
          </a:p>
          <a:p>
            <a:pPr marL="285750" indent="-285750">
              <a:spcBef>
                <a:spcPts val="600"/>
              </a:spcBef>
              <a:spcAft>
                <a:spcPts val="600"/>
              </a:spcAft>
              <a:buFont typeface="Arial" panose="020B0604020202020204" pitchFamily="34" charset="0"/>
              <a:buChar char="•"/>
            </a:pPr>
            <a:r>
              <a:rPr lang="fr-FR" sz="1600" b="1">
                <a:solidFill>
                  <a:srgbClr val="000000"/>
                </a:solidFill>
                <a:latin typeface="+mn-lt"/>
                <a:ea typeface="Times New Roman" panose="02020603050405020304" pitchFamily="18" charset="0"/>
              </a:rPr>
              <a:t>Comprendre les enjeux et l’impact </a:t>
            </a:r>
            <a:r>
              <a:rPr lang="fr-FR" sz="1600">
                <a:solidFill>
                  <a:srgbClr val="000000"/>
                </a:solidFill>
                <a:latin typeface="+mn-lt"/>
                <a:ea typeface="Times New Roman" panose="02020603050405020304" pitchFamily="18" charset="0"/>
              </a:rPr>
              <a:t>de l’économie locale sur le développement régional</a:t>
            </a:r>
          </a:p>
          <a:p>
            <a:pPr marL="285750" indent="-285750">
              <a:spcBef>
                <a:spcPts val="600"/>
              </a:spcBef>
              <a:spcAft>
                <a:spcPts val="600"/>
              </a:spcAft>
              <a:buFont typeface="Arial" panose="020B0604020202020204" pitchFamily="34" charset="0"/>
              <a:buChar char="•"/>
            </a:pPr>
            <a:r>
              <a:rPr lang="fr-FR" sz="1600" b="1">
                <a:solidFill>
                  <a:srgbClr val="000000"/>
                </a:solidFill>
                <a:latin typeface="+mn-lt"/>
                <a:ea typeface="Times New Roman" panose="02020603050405020304" pitchFamily="18" charset="0"/>
              </a:rPr>
              <a:t>Consolider les connaissances </a:t>
            </a:r>
            <a:r>
              <a:rPr lang="fr-FR" sz="1600">
                <a:solidFill>
                  <a:srgbClr val="000000"/>
                </a:solidFill>
                <a:latin typeface="+mn-lt"/>
                <a:ea typeface="Times New Roman" panose="02020603050405020304" pitchFamily="18" charset="0"/>
              </a:rPr>
              <a:t>et</a:t>
            </a:r>
            <a:r>
              <a:rPr lang="fr-FR" sz="1600" b="1">
                <a:solidFill>
                  <a:srgbClr val="000000"/>
                </a:solidFill>
                <a:latin typeface="+mn-lt"/>
                <a:ea typeface="Times New Roman" panose="02020603050405020304" pitchFamily="18" charset="0"/>
              </a:rPr>
              <a:t> </a:t>
            </a:r>
            <a:r>
              <a:rPr lang="fr-FR" sz="1600">
                <a:solidFill>
                  <a:srgbClr val="000000"/>
                </a:solidFill>
                <a:latin typeface="+mn-lt"/>
                <a:ea typeface="Times New Roman" panose="02020603050405020304" pitchFamily="18" charset="0"/>
              </a:rPr>
              <a:t>diffuser les bonnes pratiques en matière d’économie locale, en prenant en compte les possibilités d’application dans le cadre de la NPR;</a:t>
            </a:r>
          </a:p>
          <a:p>
            <a:pPr marL="285750" indent="-285750">
              <a:spcBef>
                <a:spcPts val="600"/>
              </a:spcBef>
              <a:spcAft>
                <a:spcPts val="600"/>
              </a:spcAft>
              <a:buFont typeface="Arial" panose="020B0604020202020204" pitchFamily="34" charset="0"/>
              <a:buChar char="•"/>
            </a:pPr>
            <a:r>
              <a:rPr lang="fr-FR" sz="1600" b="1">
                <a:solidFill>
                  <a:srgbClr val="000000"/>
                </a:solidFill>
                <a:latin typeface="+mn-lt"/>
                <a:ea typeface="Times New Roman" panose="02020603050405020304" pitchFamily="18" charset="0"/>
              </a:rPr>
              <a:t>Renforcer les compétences </a:t>
            </a:r>
            <a:r>
              <a:rPr lang="fr-FR" sz="1600">
                <a:solidFill>
                  <a:srgbClr val="000000"/>
                </a:solidFill>
                <a:latin typeface="+mn-lt"/>
                <a:ea typeface="Times New Roman" panose="02020603050405020304" pitchFamily="18" charset="0"/>
              </a:rPr>
              <a:t>des publics cibles avec une meilleure compréhension des enjeux et de leur capacité à influencer et structurer les conditions cadres pour développer l’économie locale;</a:t>
            </a:r>
          </a:p>
          <a:p>
            <a:pPr marL="285750" indent="-285750">
              <a:spcBef>
                <a:spcPts val="600"/>
              </a:spcBef>
              <a:spcAft>
                <a:spcPts val="600"/>
              </a:spcAft>
              <a:buFont typeface="Arial" panose="020B0604020202020204" pitchFamily="34" charset="0"/>
              <a:buChar char="•"/>
            </a:pPr>
            <a:r>
              <a:rPr lang="fr-FR" sz="1600" b="1">
                <a:solidFill>
                  <a:srgbClr val="000000"/>
                </a:solidFill>
                <a:latin typeface="+mn-lt"/>
                <a:ea typeface="Times New Roman" panose="02020603050405020304" pitchFamily="18" charset="0"/>
              </a:rPr>
              <a:t>Créer une communauté </a:t>
            </a:r>
            <a:r>
              <a:rPr lang="fr-FR" sz="1600">
                <a:solidFill>
                  <a:srgbClr val="000000"/>
                </a:solidFill>
                <a:latin typeface="+mn-lt"/>
                <a:ea typeface="Times New Roman" panose="02020603050405020304" pitchFamily="18" charset="0"/>
              </a:rPr>
              <a:t>qui améliore à long terme l'échange d'informations et développe le savoir-faire en matière d’économie locale, en mettant en réseau les compétences et autres ressources disponibles.</a:t>
            </a:r>
          </a:p>
        </p:txBody>
      </p:sp>
      <p:pic>
        <p:nvPicPr>
          <p:cNvPr id="6" name="Graphic 5" descr="Bullseye outline">
            <a:extLst>
              <a:ext uri="{FF2B5EF4-FFF2-40B4-BE49-F238E27FC236}">
                <a16:creationId xmlns:a16="http://schemas.microsoft.com/office/drawing/2014/main" id="{10A8E2C0-3397-361E-1F5F-36110230A2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59352" y="121920"/>
            <a:ext cx="1322653" cy="1322653"/>
          </a:xfrm>
          <a:prstGeom prst="rect">
            <a:avLst/>
          </a:prstGeom>
        </p:spPr>
      </p:pic>
      <p:sp>
        <p:nvSpPr>
          <p:cNvPr id="10" name="Content Placeholder 2">
            <a:extLst>
              <a:ext uri="{FF2B5EF4-FFF2-40B4-BE49-F238E27FC236}">
                <a16:creationId xmlns:a16="http://schemas.microsoft.com/office/drawing/2014/main" id="{4D381F45-6CD6-3BF9-E6D9-FA47FF9BE6A5}"/>
              </a:ext>
            </a:extLst>
          </p:cNvPr>
          <p:cNvSpPr txBox="1">
            <a:spLocks/>
          </p:cNvSpPr>
          <p:nvPr/>
        </p:nvSpPr>
        <p:spPr bwMode="auto">
          <a:xfrm>
            <a:off x="768044" y="1847115"/>
            <a:ext cx="5978268" cy="4467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6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6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600"/>
              </a:spcBef>
              <a:spcAft>
                <a:spcPts val="600"/>
              </a:spcAft>
              <a:buFontTx/>
              <a:buNone/>
            </a:pPr>
            <a:r>
              <a:rPr lang="de-CH" sz="1600" b="1" kern="0"/>
              <a:t>Die allgemeinen Ziele dieser </a:t>
            </a:r>
            <a:r>
              <a:rPr lang="de-CH" sz="1600" b="1" kern="0" err="1"/>
              <a:t>WiGe</a:t>
            </a:r>
            <a:r>
              <a:rPr lang="de-CH" sz="1600" b="1" kern="0"/>
              <a:t> sind: </a:t>
            </a:r>
          </a:p>
          <a:p>
            <a:pPr>
              <a:spcBef>
                <a:spcPts val="600"/>
              </a:spcBef>
              <a:spcAft>
                <a:spcPts val="600"/>
              </a:spcAft>
            </a:pPr>
            <a:r>
              <a:rPr lang="de-CH" sz="1600" b="1" kern="0"/>
              <a:t>Die Herausforderungen und den Einfluss </a:t>
            </a:r>
            <a:r>
              <a:rPr lang="de-CH" sz="1600" kern="0"/>
              <a:t>der lokalen Wirtschaft auf die regionale Entwicklung zu verstehen.</a:t>
            </a:r>
          </a:p>
          <a:p>
            <a:pPr>
              <a:spcBef>
                <a:spcPts val="600"/>
              </a:spcBef>
              <a:spcAft>
                <a:spcPts val="600"/>
              </a:spcAft>
            </a:pPr>
            <a:r>
              <a:rPr lang="de-CH" sz="1600" b="1" kern="0"/>
              <a:t>Konsolidierung des Wissens </a:t>
            </a:r>
            <a:r>
              <a:rPr lang="de-CH" sz="1600" kern="0"/>
              <a:t>und Verbreitung von Best Practices im Bereich der lokalen Wirtschaft unter Berücksichtigung der Anwendungsmöglichkeiten im Rahmen der NRP;</a:t>
            </a:r>
          </a:p>
          <a:p>
            <a:pPr>
              <a:spcBef>
                <a:spcPts val="600"/>
              </a:spcBef>
              <a:spcAft>
                <a:spcPts val="600"/>
              </a:spcAft>
            </a:pPr>
            <a:r>
              <a:rPr lang="de-CH" sz="1600" b="1" kern="0"/>
              <a:t>Stärkung der Kompetenzen </a:t>
            </a:r>
            <a:r>
              <a:rPr lang="de-CH" sz="1600" kern="0"/>
              <a:t>der Zielgruppen mit einem besseren Verständnis der Herausforderungen und ihrer Fähigkeit, die Rahmenbedingungen für die Entwicklung der lokalen Wirtschaft zu beeinflussen und zu strukturieren;</a:t>
            </a:r>
          </a:p>
          <a:p>
            <a:pPr>
              <a:spcBef>
                <a:spcPts val="600"/>
              </a:spcBef>
              <a:spcAft>
                <a:spcPts val="600"/>
              </a:spcAft>
            </a:pPr>
            <a:r>
              <a:rPr lang="de-CH" sz="1600" b="1" kern="0"/>
              <a:t>Schaffung einer Gemeinschaft</a:t>
            </a:r>
            <a:r>
              <a:rPr lang="de-CH" sz="1600" kern="0"/>
              <a:t>, die langfristig den Informationsaustausch verbessert und Know-how im Bereich der lokalen Wirtschaft entwickelt, indem sie Kompetenzen und andere verfügbare Ressourcen vernetzt.</a:t>
            </a:r>
          </a:p>
        </p:txBody>
      </p:sp>
    </p:spTree>
    <p:extLst>
      <p:ext uri="{BB962C8B-B14F-4D97-AF65-F5344CB8AC3E}">
        <p14:creationId xmlns:p14="http://schemas.microsoft.com/office/powerpoint/2010/main" val="59924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106FC-F2B4-44BA-E2C4-517146CC24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25418-2B7D-C3E7-642E-2F62A8C209FB}"/>
              </a:ext>
            </a:extLst>
          </p:cNvPr>
          <p:cNvSpPr>
            <a:spLocks noGrp="1"/>
          </p:cNvSpPr>
          <p:nvPr>
            <p:ph type="title"/>
          </p:nvPr>
        </p:nvSpPr>
        <p:spPr>
          <a:xfrm>
            <a:off x="4364966" y="618474"/>
            <a:ext cx="7659286" cy="576263"/>
          </a:xfrm>
        </p:spPr>
        <p:txBody>
          <a:bodyPr/>
          <a:lstStyle/>
          <a:p>
            <a:r>
              <a:rPr lang="fr-FR" b="0"/>
              <a:t>3 </a:t>
            </a:r>
            <a:r>
              <a:rPr lang="fr-FR" b="0" err="1"/>
              <a:t>Sitzungen</a:t>
            </a:r>
            <a:br>
              <a:rPr lang="fr-FR" b="0"/>
            </a:br>
            <a:r>
              <a:rPr lang="fr-FR" b="0">
                <a:solidFill>
                  <a:srgbClr val="2A81C7"/>
                </a:solidFill>
              </a:rPr>
              <a:t>3</a:t>
            </a:r>
            <a:r>
              <a:rPr lang="fr-FR" b="0"/>
              <a:t> </a:t>
            </a:r>
            <a:r>
              <a:rPr lang="fr-CH" b="0">
                <a:solidFill>
                  <a:srgbClr val="2A81C7"/>
                </a:solidFill>
              </a:rPr>
              <a:t>Séances</a:t>
            </a:r>
            <a:br>
              <a:rPr lang="fr-CH" sz="2400" b="0">
                <a:solidFill>
                  <a:srgbClr val="0F7EC6"/>
                </a:solidFill>
                <a:effectLst>
                  <a:glow rad="12700">
                    <a:schemeClr val="tx1">
                      <a:alpha val="62000"/>
                    </a:schemeClr>
                  </a:glow>
                </a:effectLst>
                <a:latin typeface="Arial" charset="0"/>
              </a:rPr>
            </a:br>
            <a:r>
              <a:rPr lang="fr-FR"/>
              <a:t> </a:t>
            </a:r>
          </a:p>
        </p:txBody>
      </p:sp>
      <p:pic>
        <p:nvPicPr>
          <p:cNvPr id="6" name="Content Placeholder 5" descr="Users outline">
            <a:extLst>
              <a:ext uri="{FF2B5EF4-FFF2-40B4-BE49-F238E27FC236}">
                <a16:creationId xmlns:a16="http://schemas.microsoft.com/office/drawing/2014/main" id="{721613E3-4B41-6242-1486-F33F82BC358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6321605" y="0"/>
            <a:ext cx="1476674" cy="1476674"/>
          </a:xfrm>
        </p:spPr>
      </p:pic>
      <p:sp>
        <p:nvSpPr>
          <p:cNvPr id="5" name="Rechteck 4">
            <a:extLst>
              <a:ext uri="{FF2B5EF4-FFF2-40B4-BE49-F238E27FC236}">
                <a16:creationId xmlns:a16="http://schemas.microsoft.com/office/drawing/2014/main" id="{FD788BAE-CAC2-10D2-9BD6-8C308CA3986A}"/>
              </a:ext>
            </a:extLst>
          </p:cNvPr>
          <p:cNvSpPr/>
          <p:nvPr/>
        </p:nvSpPr>
        <p:spPr>
          <a:xfrm>
            <a:off x="6761552" y="1687096"/>
            <a:ext cx="5140888" cy="338554"/>
          </a:xfrm>
          <a:prstGeom prst="rect">
            <a:avLst/>
          </a:prstGeom>
        </p:spPr>
        <p:txBody>
          <a:bodyPr wrap="square">
            <a:spAutoFit/>
          </a:bodyPr>
          <a:lstStyle/>
          <a:p>
            <a:pPr marL="285750" indent="-285750" algn="l">
              <a:spcBef>
                <a:spcPts val="600"/>
              </a:spcBef>
              <a:spcAft>
                <a:spcPts val="600"/>
              </a:spcAft>
              <a:buFont typeface="Arial" panose="020B0604020202020204" pitchFamily="34" charset="0"/>
              <a:buChar char="•"/>
            </a:pPr>
            <a:endParaRPr lang="fr-CH" sz="1600" b="0" i="0" noProof="0">
              <a:solidFill>
                <a:srgbClr val="000000"/>
              </a:solidFill>
              <a:effectLst/>
              <a:latin typeface="Arial" panose="020B0604020202020204" pitchFamily="34" charset="0"/>
            </a:endParaRPr>
          </a:p>
        </p:txBody>
      </p:sp>
      <p:sp>
        <p:nvSpPr>
          <p:cNvPr id="8" name="Rechteck 4">
            <a:extLst>
              <a:ext uri="{FF2B5EF4-FFF2-40B4-BE49-F238E27FC236}">
                <a16:creationId xmlns:a16="http://schemas.microsoft.com/office/drawing/2014/main" id="{B7614C9C-0877-7842-F2D8-4FFEDCC39413}"/>
              </a:ext>
            </a:extLst>
          </p:cNvPr>
          <p:cNvSpPr/>
          <p:nvPr/>
        </p:nvSpPr>
        <p:spPr>
          <a:xfrm>
            <a:off x="6628416" y="1847115"/>
            <a:ext cx="5120473" cy="4585871"/>
          </a:xfrm>
          <a:prstGeom prst="rect">
            <a:avLst/>
          </a:prstGeom>
          <a:ln>
            <a:noFill/>
          </a:ln>
        </p:spPr>
        <p:txBody>
          <a:bodyPr wrap="square">
            <a:spAutoFit/>
          </a:bodyPr>
          <a:lstStyle/>
          <a:p>
            <a:pPr marL="342900" lvl="0" indent="-342900">
              <a:spcBef>
                <a:spcPts val="600"/>
              </a:spcBef>
              <a:spcAft>
                <a:spcPts val="600"/>
              </a:spcAft>
              <a:buFont typeface="+mj-lt"/>
              <a:buAutoNum type="arabicPeriod"/>
            </a:pPr>
            <a:r>
              <a:rPr lang="fr-CH" sz="1600">
                <a:effectLst/>
                <a:latin typeface="Arial" panose="020B0604020202020204" pitchFamily="34" charset="0"/>
                <a:ea typeface="Times New Roman" panose="02020603050405020304" pitchFamily="18" charset="0"/>
              </a:rPr>
              <a:t>Quelle </a:t>
            </a:r>
            <a:r>
              <a:rPr lang="fr-CH" sz="1600" b="1">
                <a:effectLst/>
                <a:latin typeface="Arial" panose="020B0604020202020204" pitchFamily="34" charset="0"/>
                <a:ea typeface="Times New Roman" panose="02020603050405020304" pitchFamily="18" charset="0"/>
              </a:rPr>
              <a:t>définition et périmètre</a:t>
            </a:r>
            <a:r>
              <a:rPr lang="fr-CH" sz="1600">
                <a:effectLst/>
                <a:latin typeface="Arial" panose="020B0604020202020204" pitchFamily="34" charset="0"/>
                <a:ea typeface="Times New Roman" panose="02020603050405020304" pitchFamily="18" charset="0"/>
              </a:rPr>
              <a:t> de la thématique « économie locale » ? Quels sont les </a:t>
            </a:r>
            <a:r>
              <a:rPr lang="fr-CH" sz="1600" b="1">
                <a:effectLst/>
                <a:latin typeface="Arial" panose="020B0604020202020204" pitchFamily="34" charset="0"/>
                <a:ea typeface="Times New Roman" panose="02020603050405020304" pitchFamily="18" charset="0"/>
              </a:rPr>
              <a:t>enjeux</a:t>
            </a:r>
            <a:r>
              <a:rPr lang="fr-CH" sz="1600">
                <a:effectLst/>
                <a:latin typeface="Arial" panose="020B0604020202020204" pitchFamily="34" charset="0"/>
                <a:ea typeface="Times New Roman" panose="02020603050405020304" pitchFamily="18" charset="0"/>
              </a:rPr>
              <a:t> principaux et les </a:t>
            </a:r>
            <a:r>
              <a:rPr lang="fr-CH" sz="1600" b="1">
                <a:effectLst/>
                <a:latin typeface="Arial" panose="020B0604020202020204" pitchFamily="34" charset="0"/>
                <a:ea typeface="Times New Roman" panose="02020603050405020304" pitchFamily="18" charset="0"/>
              </a:rPr>
              <a:t>opportunités</a:t>
            </a:r>
            <a:r>
              <a:rPr lang="fr-CH" sz="1600">
                <a:effectLst/>
                <a:latin typeface="Arial" panose="020B0604020202020204" pitchFamily="34" charset="0"/>
                <a:ea typeface="Times New Roman" panose="02020603050405020304" pitchFamily="18" charset="0"/>
              </a:rPr>
              <a:t> en matière d’économie locale? Comment les </a:t>
            </a:r>
            <a:r>
              <a:rPr lang="fr-CH" sz="1600" b="1">
                <a:effectLst/>
                <a:latin typeface="Arial" panose="020B0604020202020204" pitchFamily="34" charset="0"/>
                <a:ea typeface="Times New Roman" panose="02020603050405020304" pitchFamily="18" charset="0"/>
              </a:rPr>
              <a:t>catégoriser</a:t>
            </a:r>
            <a:r>
              <a:rPr lang="fr-CH" sz="1600">
                <a:effectLst/>
                <a:latin typeface="Arial" panose="020B0604020202020204" pitchFamily="34" charset="0"/>
                <a:ea typeface="Times New Roman" panose="02020603050405020304" pitchFamily="18" charset="0"/>
              </a:rPr>
              <a:t> et les </a:t>
            </a:r>
            <a:r>
              <a:rPr lang="fr-CH" sz="1600" b="1">
                <a:effectLst/>
                <a:latin typeface="Arial" panose="020B0604020202020204" pitchFamily="34" charset="0"/>
                <a:ea typeface="Times New Roman" panose="02020603050405020304" pitchFamily="18" charset="0"/>
              </a:rPr>
              <a:t>prioriser </a:t>
            </a:r>
            <a:r>
              <a:rPr lang="fr-CH" sz="1600">
                <a:effectLst/>
                <a:latin typeface="Arial" panose="020B0604020202020204" pitchFamily="34" charset="0"/>
                <a:ea typeface="Times New Roman" panose="02020603050405020304" pitchFamily="18" charset="0"/>
              </a:rPr>
              <a:t>selon les différents contextes régionaux ? Comment ces enjeux s’intègrent-ils dans le </a:t>
            </a:r>
            <a:r>
              <a:rPr lang="fr-CH" sz="1600" b="1">
                <a:effectLst/>
                <a:latin typeface="Arial" panose="020B0604020202020204" pitchFamily="34" charset="0"/>
                <a:ea typeface="Times New Roman" panose="02020603050405020304" pitchFamily="18" charset="0"/>
              </a:rPr>
              <a:t>cadre NPR </a:t>
            </a:r>
            <a:r>
              <a:rPr lang="fr-CH" sz="1600">
                <a:effectLst/>
                <a:latin typeface="Arial" panose="020B0604020202020204" pitchFamily="34" charset="0"/>
                <a:ea typeface="Times New Roman" panose="02020603050405020304" pitchFamily="18" charset="0"/>
              </a:rPr>
              <a:t>?</a:t>
            </a:r>
            <a:endParaRPr lang="en-CH" sz="160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pPr>
            <a:r>
              <a:rPr lang="fr-CH" sz="1600">
                <a:effectLst/>
                <a:latin typeface="Arial" panose="020B0604020202020204" pitchFamily="34" charset="0"/>
                <a:ea typeface="Times New Roman" panose="02020603050405020304" pitchFamily="18" charset="0"/>
              </a:rPr>
              <a:t>Quels sont les </a:t>
            </a:r>
            <a:r>
              <a:rPr lang="fr-CH" sz="1600" b="1">
                <a:effectLst/>
                <a:latin typeface="Arial" panose="020B0604020202020204" pitchFamily="34" charset="0"/>
                <a:ea typeface="Times New Roman" panose="02020603050405020304" pitchFamily="18" charset="0"/>
              </a:rPr>
              <a:t>retours d’expériences et les approches prometteuses</a:t>
            </a:r>
            <a:r>
              <a:rPr lang="fr-CH" sz="1600">
                <a:effectLst/>
                <a:latin typeface="Arial" panose="020B0604020202020204" pitchFamily="34" charset="0"/>
                <a:ea typeface="Times New Roman" panose="02020603050405020304" pitchFamily="18" charset="0"/>
              </a:rPr>
              <a:t>, outils à disposition et applications possibles du concept d’économie locale pour répondre à ces enjeux ? </a:t>
            </a:r>
            <a:endParaRPr lang="en-CH" sz="160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pPr>
            <a:r>
              <a:rPr lang="fr-CH" sz="1600">
                <a:effectLst/>
                <a:latin typeface="Arial" panose="020B0604020202020204" pitchFamily="34" charset="0"/>
                <a:ea typeface="Times New Roman" panose="02020603050405020304" pitchFamily="18" charset="0"/>
              </a:rPr>
              <a:t>Quelles sont les </a:t>
            </a:r>
            <a:r>
              <a:rPr lang="fr-CH" sz="1600" b="1">
                <a:effectLst/>
                <a:latin typeface="Arial" panose="020B0604020202020204" pitchFamily="34" charset="0"/>
                <a:ea typeface="Times New Roman" panose="02020603050405020304" pitchFamily="18" charset="0"/>
              </a:rPr>
              <a:t>compétences et ressources</a:t>
            </a:r>
            <a:r>
              <a:rPr lang="fr-CH" sz="1600">
                <a:effectLst/>
                <a:latin typeface="Arial" panose="020B0604020202020204" pitchFamily="34" charset="0"/>
                <a:ea typeface="Times New Roman" panose="02020603050405020304" pitchFamily="18" charset="0"/>
              </a:rPr>
              <a:t> existantes ou à renforcer pour répondre à ces enjeux ? Comment mobiliser les différents acteurs, favoriser une </a:t>
            </a:r>
            <a:r>
              <a:rPr lang="fr-CH" sz="1600" b="1">
                <a:effectLst/>
                <a:latin typeface="Arial" panose="020B0604020202020204" pitchFamily="34" charset="0"/>
                <a:ea typeface="Times New Roman" panose="02020603050405020304" pitchFamily="18" charset="0"/>
              </a:rPr>
              <a:t>dynamique collaborative </a:t>
            </a:r>
            <a:r>
              <a:rPr lang="fr-CH" sz="1600">
                <a:effectLst/>
                <a:latin typeface="Arial" panose="020B0604020202020204" pitchFamily="34" charset="0"/>
                <a:ea typeface="Times New Roman" panose="02020603050405020304" pitchFamily="18" charset="0"/>
              </a:rPr>
              <a:t>et les mettre en réseau (entreprises, communes, experts, citoyens, associations) ?</a:t>
            </a:r>
            <a:endParaRPr lang="en-CH" sz="1600">
              <a:effectLst/>
              <a:latin typeface="Times New Roman" panose="02020603050405020304" pitchFamily="18" charset="0"/>
              <a:ea typeface="Times New Roman" panose="02020603050405020304" pitchFamily="18" charset="0"/>
            </a:endParaRPr>
          </a:p>
        </p:txBody>
      </p:sp>
      <p:sp>
        <p:nvSpPr>
          <p:cNvPr id="9" name="Content Placeholder 2">
            <a:extLst>
              <a:ext uri="{FF2B5EF4-FFF2-40B4-BE49-F238E27FC236}">
                <a16:creationId xmlns:a16="http://schemas.microsoft.com/office/drawing/2014/main" id="{4D840B4B-046D-F556-906B-9636731D7E48}"/>
              </a:ext>
            </a:extLst>
          </p:cNvPr>
          <p:cNvSpPr txBox="1">
            <a:spLocks/>
          </p:cNvSpPr>
          <p:nvPr/>
        </p:nvSpPr>
        <p:spPr bwMode="auto">
          <a:xfrm>
            <a:off x="650147" y="1822930"/>
            <a:ext cx="5549371" cy="4467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6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6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spcAft>
                <a:spcPts val="600"/>
              </a:spcAft>
              <a:buFont typeface="+mj-lt"/>
              <a:buAutoNum type="arabicPeriod"/>
            </a:pPr>
            <a:r>
              <a:rPr lang="de-CH" sz="1600" kern="0"/>
              <a:t>Welche </a:t>
            </a:r>
            <a:r>
              <a:rPr lang="de-CH" sz="1600" b="1" kern="0"/>
              <a:t>Definition</a:t>
            </a:r>
            <a:r>
              <a:rPr lang="de-CH" sz="1600" kern="0"/>
              <a:t> und welchen </a:t>
            </a:r>
            <a:r>
              <a:rPr lang="de-CH" sz="1600" b="1" kern="0"/>
              <a:t>Umfang</a:t>
            </a:r>
            <a:r>
              <a:rPr lang="de-CH" sz="1600" kern="0"/>
              <a:t> hat das Thema „lokale Wirtschaft“? Was sind die wichtigsten </a:t>
            </a:r>
            <a:r>
              <a:rPr lang="de-CH" sz="1600" b="1" kern="0"/>
              <a:t>Herausforderungen und Chancen </a:t>
            </a:r>
            <a:r>
              <a:rPr lang="de-CH" sz="1600" kern="0"/>
              <a:t>im Bereich der lokalen Wirtschaft? Wie können sie in den verschiedenen regionalen Kontexten </a:t>
            </a:r>
            <a:r>
              <a:rPr lang="de-CH" sz="1600" b="1" kern="0"/>
              <a:t>kategorisiert und priorisiert </a:t>
            </a:r>
            <a:r>
              <a:rPr lang="de-CH" sz="1600" kern="0"/>
              <a:t>werden? Wie fügen sich diese Herausforderungen in den </a:t>
            </a:r>
            <a:r>
              <a:rPr lang="de-CH" sz="1600" b="1" kern="0"/>
              <a:t>NRP-Rahmen</a:t>
            </a:r>
            <a:r>
              <a:rPr lang="de-CH" sz="1600" kern="0"/>
              <a:t> ein?</a:t>
            </a:r>
          </a:p>
          <a:p>
            <a:pPr>
              <a:spcBef>
                <a:spcPts val="600"/>
              </a:spcBef>
              <a:spcAft>
                <a:spcPts val="600"/>
              </a:spcAft>
              <a:buFont typeface="+mj-lt"/>
              <a:buAutoNum type="arabicPeriod"/>
            </a:pPr>
            <a:r>
              <a:rPr lang="de-CH" sz="1600" kern="0"/>
              <a:t>Welche </a:t>
            </a:r>
            <a:r>
              <a:rPr lang="de-CH" sz="1600" b="1" kern="0"/>
              <a:t>Erfahrungen</a:t>
            </a:r>
            <a:r>
              <a:rPr lang="de-CH" sz="1600" kern="0"/>
              <a:t> und vielversprechenden Ansätze, Instrumente und Anwendungsmöglichkeiten des Konzepts der lokalen Wirtschaft gibt es, um diese Herausforderungen zu bewältigen? </a:t>
            </a:r>
          </a:p>
          <a:p>
            <a:pPr>
              <a:spcBef>
                <a:spcPts val="600"/>
              </a:spcBef>
              <a:spcAft>
                <a:spcPts val="600"/>
              </a:spcAft>
              <a:buFont typeface="+mj-lt"/>
              <a:buAutoNum type="arabicPeriod"/>
            </a:pPr>
            <a:r>
              <a:rPr lang="de-CH" sz="1600" kern="0"/>
              <a:t>Welche </a:t>
            </a:r>
            <a:r>
              <a:rPr lang="de-CH" sz="1600" b="1" kern="0"/>
              <a:t>Kompetenzen und Ressourcen </a:t>
            </a:r>
            <a:r>
              <a:rPr lang="de-CH" sz="1600" kern="0"/>
              <a:t>sind vorhanden oder müssen gestärkt werden, um diese Herausforderungen zu bewältigen? Wie können die verschiedenen Akteure mobilisiert, eine </a:t>
            </a:r>
            <a:r>
              <a:rPr lang="de-CH" sz="1600" b="1" kern="0"/>
              <a:t>kollaborative Dynamik </a:t>
            </a:r>
            <a:r>
              <a:rPr lang="de-CH" sz="1600" kern="0"/>
              <a:t>gefördert und vernetzt werden (Unternehmen, Gemeinden, Experten, Bürger, Vereine)?</a:t>
            </a:r>
          </a:p>
        </p:txBody>
      </p:sp>
      <p:pic>
        <p:nvPicPr>
          <p:cNvPr id="10" name="Graphic 9" descr="Badge Question Mark outline">
            <a:extLst>
              <a:ext uri="{FF2B5EF4-FFF2-40B4-BE49-F238E27FC236}">
                <a16:creationId xmlns:a16="http://schemas.microsoft.com/office/drawing/2014/main" id="{9D246106-0C77-6A5E-E58D-6836F3F289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80603" y="1628481"/>
            <a:ext cx="4830793" cy="4830793"/>
          </a:xfrm>
          <a:prstGeom prst="rect">
            <a:avLst/>
          </a:prstGeom>
        </p:spPr>
      </p:pic>
      <p:sp>
        <p:nvSpPr>
          <p:cNvPr id="11" name="Rectangle 10">
            <a:extLst>
              <a:ext uri="{FF2B5EF4-FFF2-40B4-BE49-F238E27FC236}">
                <a16:creationId xmlns:a16="http://schemas.microsoft.com/office/drawing/2014/main" id="{E65DFF49-15FF-A849-AB25-3F06233AA7DC}"/>
              </a:ext>
            </a:extLst>
          </p:cNvPr>
          <p:cNvSpPr/>
          <p:nvPr/>
        </p:nvSpPr>
        <p:spPr>
          <a:xfrm>
            <a:off x="569894" y="4815062"/>
            <a:ext cx="11178995" cy="1862845"/>
          </a:xfrm>
          <a:prstGeom prst="rect">
            <a:avLst/>
          </a:prstGeom>
          <a:noFill/>
          <a:ln>
            <a:solidFill>
              <a:srgbClr val="2A81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66993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0226" y="654489"/>
            <a:ext cx="7773988" cy="576263"/>
          </a:xfrm>
          <a:ln>
            <a:noFill/>
          </a:ln>
        </p:spPr>
        <p:txBody>
          <a:bodyPr/>
          <a:lstStyle/>
          <a:p>
            <a:pPr algn="ctr"/>
            <a:r>
              <a:rPr lang="fr-CH" err="1"/>
              <a:t>Programm</a:t>
            </a:r>
            <a:br>
              <a:rPr lang="fr-CH"/>
            </a:br>
            <a:r>
              <a:rPr lang="fr-CH">
                <a:solidFill>
                  <a:srgbClr val="2A81C7"/>
                </a:solidFill>
              </a:rPr>
              <a:t>Programme</a:t>
            </a:r>
          </a:p>
        </p:txBody>
      </p:sp>
      <p:graphicFrame>
        <p:nvGraphicFramePr>
          <p:cNvPr id="83" name="Table 82">
            <a:extLst>
              <a:ext uri="{FF2B5EF4-FFF2-40B4-BE49-F238E27FC236}">
                <a16:creationId xmlns:a16="http://schemas.microsoft.com/office/drawing/2014/main" id="{206C3ABA-45F9-FB15-B3F7-A3DE65EA651A}"/>
              </a:ext>
            </a:extLst>
          </p:cNvPr>
          <p:cNvGraphicFramePr>
            <a:graphicFrameLocks noGrp="1"/>
          </p:cNvGraphicFramePr>
          <p:nvPr>
            <p:extLst>
              <p:ext uri="{D42A27DB-BD31-4B8C-83A1-F6EECF244321}">
                <p14:modId xmlns:p14="http://schemas.microsoft.com/office/powerpoint/2010/main" val="1849793799"/>
              </p:ext>
            </p:extLst>
          </p:nvPr>
        </p:nvGraphicFramePr>
        <p:xfrm>
          <a:off x="828039" y="2106132"/>
          <a:ext cx="10903044" cy="3692074"/>
        </p:xfrm>
        <a:graphic>
          <a:graphicData uri="http://schemas.openxmlformats.org/drawingml/2006/table">
            <a:tbl>
              <a:tblPr firstRow="1" bandRow="1">
                <a:tableStyleId>{F5AB1C69-6EDB-4FF4-983F-18BD219EF322}</a:tableStyleId>
              </a:tblPr>
              <a:tblGrid>
                <a:gridCol w="917634">
                  <a:extLst>
                    <a:ext uri="{9D8B030D-6E8A-4147-A177-3AD203B41FA5}">
                      <a16:colId xmlns:a16="http://schemas.microsoft.com/office/drawing/2014/main" val="1103954950"/>
                    </a:ext>
                  </a:extLst>
                </a:gridCol>
                <a:gridCol w="5306480">
                  <a:extLst>
                    <a:ext uri="{9D8B030D-6E8A-4147-A177-3AD203B41FA5}">
                      <a16:colId xmlns:a16="http://schemas.microsoft.com/office/drawing/2014/main" val="95580966"/>
                    </a:ext>
                  </a:extLst>
                </a:gridCol>
                <a:gridCol w="900356">
                  <a:extLst>
                    <a:ext uri="{9D8B030D-6E8A-4147-A177-3AD203B41FA5}">
                      <a16:colId xmlns:a16="http://schemas.microsoft.com/office/drawing/2014/main" val="2535097850"/>
                    </a:ext>
                  </a:extLst>
                </a:gridCol>
                <a:gridCol w="3778574">
                  <a:extLst>
                    <a:ext uri="{9D8B030D-6E8A-4147-A177-3AD203B41FA5}">
                      <a16:colId xmlns:a16="http://schemas.microsoft.com/office/drawing/2014/main" val="2397592543"/>
                    </a:ext>
                  </a:extLst>
                </a:gridCol>
              </a:tblGrid>
              <a:tr h="425134">
                <a:tc>
                  <a:txBody>
                    <a:bodyPr/>
                    <a:lstStyle/>
                    <a:p>
                      <a:r>
                        <a:rPr lang="en-CH" b="0">
                          <a:solidFill>
                            <a:srgbClr val="65645F"/>
                          </a:solidFill>
                        </a:rPr>
                        <a:t>13h00</a:t>
                      </a:r>
                    </a:p>
                  </a:txBody>
                  <a:tcPr>
                    <a:lnL w="12700" cmpd="sng">
                      <a:noFill/>
                    </a:lnL>
                    <a:lnR w="12700" cmpd="sng">
                      <a:noFill/>
                    </a:lnR>
                    <a:lnT w="12700" cmpd="sng">
                      <a:noFill/>
                    </a:lnT>
                    <a:lnB w="12700" cap="flat" cmpd="sng" algn="ctr">
                      <a:solidFill>
                        <a:srgbClr val="2A81C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err="1">
                          <a:solidFill>
                            <a:schemeClr val="tx1"/>
                          </a:solidFill>
                        </a:rPr>
                        <a:t>Begrüssung</a:t>
                      </a:r>
                      <a:r>
                        <a:rPr lang="de-DE" b="0">
                          <a:solidFill>
                            <a:schemeClr val="tx1"/>
                          </a:solidFill>
                        </a:rPr>
                        <a:t> und Diskussion der Kriterien</a:t>
                      </a:r>
                      <a:endParaRPr lang="en-GB" b="0">
                        <a:solidFill>
                          <a:schemeClr val="tx1"/>
                        </a:solidFill>
                      </a:endParaRPr>
                    </a:p>
                    <a:p>
                      <a:r>
                        <a:rPr lang="fr-FR" b="0">
                          <a:solidFill>
                            <a:srgbClr val="2A81C7"/>
                          </a:solidFill>
                        </a:rPr>
                        <a:t>Accueil et discussion sur les critères</a:t>
                      </a:r>
                      <a:endParaRPr lang="en-CH" b="0">
                        <a:solidFill>
                          <a:srgbClr val="2A81C7"/>
                        </a:solidFill>
                      </a:endParaRPr>
                    </a:p>
                  </a:txBody>
                  <a:tcPr>
                    <a:lnL w="12700" cmpd="sng">
                      <a:noFill/>
                    </a:lnL>
                    <a:lnR w="12700" cmpd="sng">
                      <a:noFill/>
                    </a:lnR>
                    <a:lnT w="12700" cmpd="sng">
                      <a:noFill/>
                    </a:lnT>
                    <a:lnB w="12700" cap="flat" cmpd="sng" algn="ctr">
                      <a:solidFill>
                        <a:srgbClr val="65645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b="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endParaRPr lang="en-CH" sz="1200" b="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9741286"/>
                  </a:ext>
                </a:extLst>
              </a:tr>
              <a:tr h="425134">
                <a:tc>
                  <a:txBody>
                    <a:bodyPr/>
                    <a:lstStyle/>
                    <a:p>
                      <a:r>
                        <a:rPr lang="en-CH" b="0">
                          <a:solidFill>
                            <a:srgbClr val="65645F"/>
                          </a:solidFill>
                        </a:rPr>
                        <a:t>13h</a:t>
                      </a:r>
                      <a:r>
                        <a:rPr lang="de-DE" b="0">
                          <a:solidFill>
                            <a:srgbClr val="65645F"/>
                          </a:solidFill>
                        </a:rPr>
                        <a:t>30</a:t>
                      </a:r>
                      <a:endParaRPr lang="en-CH" b="0">
                        <a:solidFill>
                          <a:srgbClr val="65645F"/>
                        </a:solidFill>
                      </a:endParaRPr>
                    </a:p>
                  </a:txBody>
                  <a:tcPr>
                    <a:lnL w="12700" cmpd="sng">
                      <a:noFill/>
                    </a:lnL>
                    <a:lnR w="12700" cmpd="sng">
                      <a:noFill/>
                    </a:lnR>
                    <a:lnT w="12700" cap="flat" cmpd="sng" algn="ctr">
                      <a:solidFill>
                        <a:srgbClr val="2A81C7"/>
                      </a:solidFill>
                      <a:prstDash val="solid"/>
                      <a:round/>
                      <a:headEnd type="none" w="med" len="med"/>
                      <a:tailEnd type="none" w="med" len="med"/>
                    </a:lnT>
                    <a:lnB w="12700" cap="flat" cmpd="sng" algn="ctr">
                      <a:solidFill>
                        <a:srgbClr val="2A81C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0">
                          <a:solidFill>
                            <a:schemeClr val="tx1"/>
                          </a:solidFill>
                        </a:rPr>
                        <a:t>Praxisinput</a:t>
                      </a:r>
                    </a:p>
                    <a:p>
                      <a:r>
                        <a:rPr lang="de-CH" b="0" err="1">
                          <a:solidFill>
                            <a:srgbClr val="2A81C7"/>
                          </a:solidFill>
                        </a:rPr>
                        <a:t>Retours</a:t>
                      </a:r>
                      <a:r>
                        <a:rPr lang="de-CH" b="0">
                          <a:solidFill>
                            <a:srgbClr val="2A81C7"/>
                          </a:solidFill>
                        </a:rPr>
                        <a:t> </a:t>
                      </a:r>
                      <a:r>
                        <a:rPr lang="de-CH" b="0" err="1">
                          <a:solidFill>
                            <a:srgbClr val="2A81C7"/>
                          </a:solidFill>
                        </a:rPr>
                        <a:t>d’expérience</a:t>
                      </a:r>
                      <a:r>
                        <a:rPr lang="de-CH" b="0">
                          <a:solidFill>
                            <a:srgbClr val="2A81C7"/>
                          </a:solidFill>
                        </a:rPr>
                        <a:t> </a:t>
                      </a:r>
                      <a:endParaRPr lang="en-CH" b="0">
                        <a:solidFill>
                          <a:srgbClr val="2A81C7"/>
                        </a:solidFill>
                      </a:endParaRPr>
                    </a:p>
                  </a:txBody>
                  <a:tcPr>
                    <a:lnL w="12700" cmpd="sng">
                      <a:noFill/>
                    </a:lnL>
                    <a:lnR w="12700" cmpd="sng">
                      <a:noFill/>
                    </a:lnR>
                    <a:lnT w="12700" cap="flat" cmpd="sng" algn="ctr">
                      <a:solidFill>
                        <a:srgbClr val="65645F"/>
                      </a:solidFill>
                      <a:prstDash val="solid"/>
                      <a:round/>
                      <a:headEnd type="none" w="med" len="med"/>
                      <a:tailEnd type="none" w="med" len="med"/>
                    </a:lnT>
                    <a:lnB w="12700" cap="flat" cmpd="sng" algn="ctr">
                      <a:solidFill>
                        <a:srgbClr val="65645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b="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600" b="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3282845"/>
                  </a:ext>
                </a:extLst>
              </a:tr>
              <a:tr h="425134">
                <a:tc>
                  <a:txBody>
                    <a:bodyPr/>
                    <a:lstStyle/>
                    <a:p>
                      <a:r>
                        <a:rPr lang="en-CH" b="0">
                          <a:solidFill>
                            <a:srgbClr val="65645F"/>
                          </a:solidFill>
                        </a:rPr>
                        <a:t>1</a:t>
                      </a:r>
                      <a:r>
                        <a:rPr lang="de-DE" b="0">
                          <a:solidFill>
                            <a:srgbClr val="65645F"/>
                          </a:solidFill>
                        </a:rPr>
                        <a:t>4</a:t>
                      </a:r>
                      <a:r>
                        <a:rPr lang="en-CH" b="0">
                          <a:solidFill>
                            <a:srgbClr val="65645F"/>
                          </a:solidFill>
                        </a:rPr>
                        <a:t>h</a:t>
                      </a:r>
                      <a:r>
                        <a:rPr lang="de-DE" b="0">
                          <a:solidFill>
                            <a:srgbClr val="65645F"/>
                          </a:solidFill>
                        </a:rPr>
                        <a:t>1</a:t>
                      </a:r>
                      <a:r>
                        <a:rPr lang="en-CH" b="0">
                          <a:solidFill>
                            <a:srgbClr val="65645F"/>
                          </a:solidFill>
                        </a:rPr>
                        <a:t>0</a:t>
                      </a:r>
                    </a:p>
                  </a:txBody>
                  <a:tcPr>
                    <a:lnL w="12700" cmpd="sng">
                      <a:noFill/>
                    </a:lnL>
                    <a:lnR w="12700" cmpd="sng">
                      <a:noFill/>
                    </a:lnR>
                    <a:lnT w="12700" cap="flat" cmpd="sng" algn="ctr">
                      <a:solidFill>
                        <a:srgbClr val="2A81C7"/>
                      </a:solidFill>
                      <a:prstDash val="solid"/>
                      <a:round/>
                      <a:headEnd type="none" w="med" len="med"/>
                      <a:tailEnd type="none" w="med" len="med"/>
                    </a:lnT>
                    <a:lnB w="12700" cap="flat" cmpd="sng" algn="ctr">
                      <a:solidFill>
                        <a:srgbClr val="2A81C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b="0" err="1">
                          <a:solidFill>
                            <a:schemeClr val="tx1"/>
                          </a:solidFill>
                        </a:rPr>
                        <a:t>Gruppenarbeit</a:t>
                      </a:r>
                      <a:r>
                        <a:rPr lang="en-GB" b="0">
                          <a:solidFill>
                            <a:schemeClr val="tx1"/>
                          </a:solidFill>
                        </a:rPr>
                        <a:t> </a:t>
                      </a:r>
                    </a:p>
                    <a:p>
                      <a:r>
                        <a:rPr lang="de-CH" b="0" err="1">
                          <a:solidFill>
                            <a:srgbClr val="2A81C7"/>
                          </a:solidFill>
                        </a:rPr>
                        <a:t>Travail</a:t>
                      </a:r>
                      <a:r>
                        <a:rPr lang="de-CH" b="0">
                          <a:solidFill>
                            <a:srgbClr val="2A81C7"/>
                          </a:solidFill>
                        </a:rPr>
                        <a:t> en </a:t>
                      </a:r>
                      <a:r>
                        <a:rPr lang="de-CH" b="0" err="1">
                          <a:solidFill>
                            <a:srgbClr val="2A81C7"/>
                          </a:solidFill>
                        </a:rPr>
                        <a:t>groupes</a:t>
                      </a:r>
                      <a:r>
                        <a:rPr lang="de-CH" b="0">
                          <a:solidFill>
                            <a:srgbClr val="2A81C7"/>
                          </a:solidFill>
                        </a:rPr>
                        <a:t> </a:t>
                      </a:r>
                      <a:endParaRPr lang="en-CH" b="0">
                        <a:solidFill>
                          <a:srgbClr val="2A81C7"/>
                        </a:solidFill>
                      </a:endParaRPr>
                    </a:p>
                  </a:txBody>
                  <a:tcPr>
                    <a:lnL w="12700" cmpd="sng">
                      <a:noFill/>
                    </a:lnL>
                    <a:lnR w="12700" cmpd="sng">
                      <a:noFill/>
                    </a:lnR>
                    <a:lnT w="12700" cap="flat" cmpd="sng" algn="ctr">
                      <a:solidFill>
                        <a:srgbClr val="65645F"/>
                      </a:solidFill>
                      <a:prstDash val="solid"/>
                      <a:round/>
                      <a:headEnd type="none" w="med" len="med"/>
                      <a:tailEnd type="none" w="med" len="med"/>
                    </a:lnT>
                    <a:lnB w="12700" cap="flat" cmpd="sng" algn="ctr">
                      <a:solidFill>
                        <a:srgbClr val="65645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b="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H" sz="1600" b="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139665"/>
                  </a:ext>
                </a:extLst>
              </a:tr>
              <a:tr h="491674">
                <a:tc>
                  <a:txBody>
                    <a:bodyPr/>
                    <a:lstStyle/>
                    <a:p>
                      <a:r>
                        <a:rPr lang="en-CH" b="0">
                          <a:solidFill>
                            <a:srgbClr val="65645F"/>
                          </a:solidFill>
                        </a:rPr>
                        <a:t>1</a:t>
                      </a:r>
                      <a:r>
                        <a:rPr lang="de-DE" b="0">
                          <a:solidFill>
                            <a:srgbClr val="65645F"/>
                          </a:solidFill>
                        </a:rPr>
                        <a:t>5</a:t>
                      </a:r>
                      <a:r>
                        <a:rPr lang="en-CH" b="0">
                          <a:solidFill>
                            <a:srgbClr val="65645F"/>
                          </a:solidFill>
                        </a:rPr>
                        <a:t>h30</a:t>
                      </a:r>
                    </a:p>
                  </a:txBody>
                  <a:tcPr>
                    <a:lnL w="12700" cmpd="sng">
                      <a:noFill/>
                    </a:lnL>
                    <a:lnR w="12700" cmpd="sng">
                      <a:noFill/>
                    </a:lnR>
                    <a:lnT w="12700" cap="flat" cmpd="sng" algn="ctr">
                      <a:solidFill>
                        <a:srgbClr val="2A81C7"/>
                      </a:solidFill>
                      <a:prstDash val="solid"/>
                      <a:round/>
                      <a:headEnd type="none" w="med" len="med"/>
                      <a:tailEnd type="none" w="med" len="med"/>
                    </a:lnT>
                    <a:lnB w="12700" cap="flat" cmpd="sng" algn="ctr">
                      <a:solidFill>
                        <a:srgbClr val="2A81C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H">
                          <a:solidFill>
                            <a:srgbClr val="2A81C7"/>
                          </a:solidFill>
                        </a:rPr>
                        <a:t>PAUSE</a:t>
                      </a:r>
                    </a:p>
                  </a:txBody>
                  <a:tcPr>
                    <a:lnL w="12700" cmpd="sng">
                      <a:noFill/>
                    </a:lnL>
                    <a:lnR w="12700" cmpd="sng">
                      <a:noFill/>
                    </a:lnR>
                    <a:lnT w="12700" cap="flat" cmpd="sng" algn="ctr">
                      <a:solidFill>
                        <a:srgbClr val="65645F"/>
                      </a:solidFill>
                      <a:prstDash val="solid"/>
                      <a:round/>
                      <a:headEnd type="none" w="med" len="med"/>
                      <a:tailEnd type="none" w="med" len="med"/>
                    </a:lnT>
                    <a:lnB w="12700" cap="flat" cmpd="sng" algn="ctr">
                      <a:solidFill>
                        <a:srgbClr val="65645F"/>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endParaRPr lang="en-CH" b="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rowSpan="3">
                  <a:txBody>
                    <a:bodyPr/>
                    <a:lstStyle/>
                    <a:p>
                      <a:endParaRPr lang="en-CH" sz="1600" b="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2227629"/>
                  </a:ext>
                </a:extLst>
              </a:tr>
              <a:tr h="425134">
                <a:tc>
                  <a:txBody>
                    <a:bodyPr/>
                    <a:lstStyle/>
                    <a:p>
                      <a:r>
                        <a:rPr lang="en-CH" b="0">
                          <a:solidFill>
                            <a:srgbClr val="65645F"/>
                          </a:solidFill>
                        </a:rPr>
                        <a:t>1</a:t>
                      </a:r>
                      <a:r>
                        <a:rPr lang="de-DE" b="0">
                          <a:solidFill>
                            <a:srgbClr val="65645F"/>
                          </a:solidFill>
                        </a:rPr>
                        <a:t>5</a:t>
                      </a:r>
                      <a:r>
                        <a:rPr lang="en-CH" b="0">
                          <a:solidFill>
                            <a:srgbClr val="65645F"/>
                          </a:solidFill>
                        </a:rPr>
                        <a:t>h45</a:t>
                      </a:r>
                    </a:p>
                  </a:txBody>
                  <a:tcPr>
                    <a:lnL w="12700" cmpd="sng">
                      <a:noFill/>
                    </a:lnL>
                    <a:lnR w="12700" cmpd="sng">
                      <a:noFill/>
                    </a:lnR>
                    <a:lnT w="12700" cap="flat" cmpd="sng" algn="ctr">
                      <a:solidFill>
                        <a:srgbClr val="2A81C7"/>
                      </a:solidFill>
                      <a:prstDash val="solid"/>
                      <a:round/>
                      <a:headEnd type="none" w="med" len="med"/>
                      <a:tailEnd type="none" w="med" len="med"/>
                    </a:lnT>
                    <a:lnB w="12700" cap="flat" cmpd="sng" algn="ctr">
                      <a:solidFill>
                        <a:srgbClr val="2A81C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800" kern="1200">
                          <a:solidFill>
                            <a:schemeClr val="dk1"/>
                          </a:solidFill>
                          <a:effectLst/>
                          <a:latin typeface="+mn-lt"/>
                          <a:ea typeface="+mn-ea"/>
                          <a:cs typeface="+mn-cs"/>
                        </a:rPr>
                        <a:t>Gruppenergebnisse und Zusammenfassung</a:t>
                      </a:r>
                    </a:p>
                    <a:p>
                      <a:r>
                        <a:rPr lang="fr-FR" b="0">
                          <a:solidFill>
                            <a:srgbClr val="2A81C7"/>
                          </a:solidFill>
                        </a:rPr>
                        <a:t>Résultats des groupes et synthèse</a:t>
                      </a:r>
                      <a:endParaRPr lang="en-CH" b="0">
                        <a:solidFill>
                          <a:srgbClr val="2A81C7"/>
                        </a:solidFill>
                      </a:endParaRPr>
                    </a:p>
                  </a:txBody>
                  <a:tcPr>
                    <a:lnL w="12700" cmpd="sng">
                      <a:noFill/>
                    </a:lnL>
                    <a:lnR w="12700" cmpd="sng">
                      <a:noFill/>
                    </a:lnR>
                    <a:lnT w="12700" cap="flat" cmpd="sng" algn="ctr">
                      <a:solidFill>
                        <a:srgbClr val="65645F"/>
                      </a:solidFill>
                      <a:prstDash val="solid"/>
                      <a:round/>
                      <a:headEnd type="none" w="med" len="med"/>
                      <a:tailEnd type="none" w="med" len="med"/>
                    </a:lnT>
                    <a:lnB w="12700" cap="flat" cmpd="sng" algn="ctr">
                      <a:solidFill>
                        <a:srgbClr val="65645F"/>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CH">
                        <a:solidFill>
                          <a:srgbClr val="2A81C7"/>
                        </a:solidFill>
                      </a:endParaRPr>
                    </a:p>
                  </a:txBody>
                  <a:tcPr>
                    <a:lnL w="12700" cmpd="sng">
                      <a:noFill/>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H"/>
                    </a:p>
                  </a:txBody>
                  <a:tcPr>
                    <a:lnT w="12700" cmpd="sng">
                      <a:noFill/>
                    </a:lnT>
                  </a:tcPr>
                </a:tc>
                <a:extLst>
                  <a:ext uri="{0D108BD9-81ED-4DB2-BD59-A6C34878D82A}">
                    <a16:rowId xmlns:a16="http://schemas.microsoft.com/office/drawing/2014/main" val="4004010560"/>
                  </a:ext>
                </a:extLst>
              </a:tr>
              <a:tr h="425134">
                <a:tc>
                  <a:txBody>
                    <a:bodyPr/>
                    <a:lstStyle/>
                    <a:p>
                      <a:r>
                        <a:rPr lang="en-CH" b="0">
                          <a:solidFill>
                            <a:srgbClr val="65645F"/>
                          </a:solidFill>
                        </a:rPr>
                        <a:t>16h30</a:t>
                      </a:r>
                    </a:p>
                  </a:txBody>
                  <a:tcPr>
                    <a:lnL w="12700" cmpd="sng">
                      <a:noFill/>
                    </a:lnL>
                    <a:lnR w="12700" cmpd="sng">
                      <a:noFill/>
                    </a:lnR>
                    <a:lnT w="12700" cap="flat" cmpd="sng" algn="ctr">
                      <a:solidFill>
                        <a:srgbClr val="2A81C7"/>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err="1">
                          <a:solidFill>
                            <a:schemeClr val="tx1"/>
                          </a:solidFill>
                        </a:rPr>
                        <a:t>Abschluss</a:t>
                      </a:r>
                      <a:endParaRPr lang="en-GB">
                        <a:solidFill>
                          <a:schemeClr val="tx1"/>
                        </a:solidFill>
                      </a:endParaRPr>
                    </a:p>
                    <a:p>
                      <a:r>
                        <a:rPr lang="en-CH">
                          <a:solidFill>
                            <a:srgbClr val="2A81C7"/>
                          </a:solidFill>
                        </a:rPr>
                        <a:t>Clôture</a:t>
                      </a:r>
                    </a:p>
                  </a:txBody>
                  <a:tcPr>
                    <a:lnL w="12700" cmpd="sng">
                      <a:noFill/>
                    </a:lnL>
                    <a:lnR w="12700" cmpd="sng">
                      <a:noFill/>
                    </a:lnR>
                    <a:lnT w="12700" cap="flat" cmpd="sng" algn="ctr">
                      <a:solidFill>
                        <a:srgbClr val="65645F"/>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CH">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CH"/>
                    </a:p>
                  </a:txBody>
                  <a:tcPr>
                    <a:lnL w="12700" cmpd="sng">
                      <a:noFill/>
                    </a:lnL>
                    <a:lnT w="12700" cmpd="sng">
                      <a:noFill/>
                    </a:lnT>
                  </a:tcPr>
                </a:tc>
                <a:extLst>
                  <a:ext uri="{0D108BD9-81ED-4DB2-BD59-A6C34878D82A}">
                    <a16:rowId xmlns:a16="http://schemas.microsoft.com/office/drawing/2014/main" val="2601469724"/>
                  </a:ext>
                </a:extLst>
              </a:tr>
            </a:tbl>
          </a:graphicData>
        </a:graphic>
      </p:graphicFrame>
      <p:sp>
        <p:nvSpPr>
          <p:cNvPr id="2" name="Left Brace 1">
            <a:extLst>
              <a:ext uri="{FF2B5EF4-FFF2-40B4-BE49-F238E27FC236}">
                <a16:creationId xmlns:a16="http://schemas.microsoft.com/office/drawing/2014/main" id="{F32DACD7-F31F-BAC0-98E2-E8401519E827}"/>
              </a:ext>
            </a:extLst>
          </p:cNvPr>
          <p:cNvSpPr/>
          <p:nvPr/>
        </p:nvSpPr>
        <p:spPr>
          <a:xfrm>
            <a:off x="7360997" y="2357887"/>
            <a:ext cx="585789" cy="1628384"/>
          </a:xfrm>
          <a:prstGeom prst="leftBrace">
            <a:avLst>
              <a:gd name="adj1" fmla="val 8333"/>
              <a:gd name="adj2" fmla="val 4338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6" name="Rechteck 5">
            <a:extLst>
              <a:ext uri="{FF2B5EF4-FFF2-40B4-BE49-F238E27FC236}">
                <a16:creationId xmlns:a16="http://schemas.microsoft.com/office/drawing/2014/main" id="{1DC260CE-EA75-7B33-71E2-5CDB4AFBB0B1}"/>
              </a:ext>
            </a:extLst>
          </p:cNvPr>
          <p:cNvSpPr/>
          <p:nvPr/>
        </p:nvSpPr>
        <p:spPr>
          <a:xfrm>
            <a:off x="8006620" y="2331388"/>
            <a:ext cx="3519054" cy="16773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de-CH" sz="1600" b="1">
                <a:solidFill>
                  <a:schemeClr val="tx1"/>
                </a:solidFill>
              </a:rPr>
              <a:t>Remo Rusca, </a:t>
            </a:r>
            <a:r>
              <a:rPr lang="de-CH" sz="1600">
                <a:solidFill>
                  <a:schemeClr val="tx1"/>
                </a:solidFill>
              </a:rPr>
              <a:t>Kreislaufwirtschafts-Hub im ländlichen Raum</a:t>
            </a:r>
          </a:p>
          <a:p>
            <a:pPr>
              <a:spcAft>
                <a:spcPts val="600"/>
              </a:spcAft>
            </a:pPr>
            <a:r>
              <a:rPr lang="fr-FR" sz="1600" b="1">
                <a:solidFill>
                  <a:schemeClr val="tx1"/>
                </a:solidFill>
              </a:rPr>
              <a:t>Laurent </a:t>
            </a:r>
            <a:r>
              <a:rPr lang="fr-FR" sz="1600" b="1" err="1">
                <a:solidFill>
                  <a:schemeClr val="tx1"/>
                </a:solidFill>
              </a:rPr>
              <a:t>Reymondin</a:t>
            </a:r>
            <a:r>
              <a:rPr lang="fr-FR" sz="1600" b="1">
                <a:solidFill>
                  <a:schemeClr val="tx1"/>
                </a:solidFill>
              </a:rPr>
              <a:t>, </a:t>
            </a:r>
            <a:r>
              <a:rPr lang="fr-FR" sz="1600">
                <a:solidFill>
                  <a:schemeClr val="tx1"/>
                </a:solidFill>
              </a:rPr>
              <a:t>Vallée de Joux 360</a:t>
            </a:r>
            <a:endParaRPr lang="de-CH" sz="1600">
              <a:solidFill>
                <a:schemeClr val="tx1"/>
              </a:solidFill>
            </a:endParaRPr>
          </a:p>
        </p:txBody>
      </p:sp>
    </p:spTree>
    <p:extLst>
      <p:ext uri="{BB962C8B-B14F-4D97-AF65-F5344CB8AC3E}">
        <p14:creationId xmlns:p14="http://schemas.microsoft.com/office/powerpoint/2010/main" val="217995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E4274-BF15-F025-938B-A70403C88BF7}"/>
            </a:ext>
          </a:extLst>
        </p:cNvPr>
        <p:cNvGrpSpPr/>
        <p:nvPr/>
      </p:nvGrpSpPr>
      <p:grpSpPr>
        <a:xfrm>
          <a:off x="0" y="0"/>
          <a:ext cx="0" cy="0"/>
          <a:chOff x="0" y="0"/>
          <a:chExt cx="0" cy="0"/>
        </a:xfrm>
      </p:grpSpPr>
      <p:sp>
        <p:nvSpPr>
          <p:cNvPr id="7" name="Rechteck 4">
            <a:extLst>
              <a:ext uri="{FF2B5EF4-FFF2-40B4-BE49-F238E27FC236}">
                <a16:creationId xmlns:a16="http://schemas.microsoft.com/office/drawing/2014/main" id="{56ADC534-0B5D-8B2F-5731-2B1185615D44}"/>
              </a:ext>
            </a:extLst>
          </p:cNvPr>
          <p:cNvSpPr/>
          <p:nvPr/>
        </p:nvSpPr>
        <p:spPr>
          <a:xfrm>
            <a:off x="2373472" y="115705"/>
            <a:ext cx="10024367" cy="461665"/>
          </a:xfrm>
          <a:prstGeom prst="rect">
            <a:avLst/>
          </a:prstGeom>
        </p:spPr>
        <p:txBody>
          <a:bodyPr wrap="square">
            <a:spAutoFit/>
          </a:bodyPr>
          <a:lstStyle/>
          <a:p>
            <a:pPr algn="ctr"/>
            <a:r>
              <a:rPr lang="en-GB" sz="2400" b="1" err="1">
                <a:solidFill>
                  <a:srgbClr val="73787B"/>
                </a:solidFill>
                <a:latin typeface="+mj-lt"/>
                <a:cs typeface="+mj-cs"/>
              </a:rPr>
              <a:t>Kriterien</a:t>
            </a:r>
            <a:r>
              <a:rPr lang="en-GB" sz="2400" b="1">
                <a:solidFill>
                  <a:srgbClr val="73787B"/>
                </a:solidFill>
                <a:latin typeface="+mj-lt"/>
                <a:cs typeface="+mj-cs"/>
              </a:rPr>
              <a:t> “</a:t>
            </a:r>
            <a:r>
              <a:rPr lang="en-GB" sz="2400" b="1" err="1">
                <a:solidFill>
                  <a:srgbClr val="73787B"/>
                </a:solidFill>
                <a:latin typeface="+mj-lt"/>
                <a:cs typeface="+mj-cs"/>
              </a:rPr>
              <a:t>lokalen</a:t>
            </a:r>
            <a:r>
              <a:rPr lang="en-GB" sz="2400" b="1">
                <a:solidFill>
                  <a:srgbClr val="73787B"/>
                </a:solidFill>
                <a:latin typeface="+mj-lt"/>
                <a:cs typeface="+mj-cs"/>
              </a:rPr>
              <a:t> </a:t>
            </a:r>
            <a:r>
              <a:rPr lang="en-GB" sz="2400" b="1" err="1">
                <a:solidFill>
                  <a:srgbClr val="73787B"/>
                </a:solidFill>
                <a:latin typeface="+mj-lt"/>
                <a:cs typeface="+mj-cs"/>
              </a:rPr>
              <a:t>Wirtschaft</a:t>
            </a:r>
            <a:r>
              <a:rPr lang="en-GB" sz="2400" b="1">
                <a:solidFill>
                  <a:srgbClr val="73787B"/>
                </a:solidFill>
                <a:latin typeface="+mj-lt"/>
                <a:cs typeface="+mj-cs"/>
              </a:rPr>
              <a:t>” </a:t>
            </a:r>
            <a:r>
              <a:rPr lang="en-CH" sz="2400" b="1">
                <a:solidFill>
                  <a:srgbClr val="2A81C7"/>
                </a:solidFill>
                <a:latin typeface="+mj-lt"/>
                <a:cs typeface="+mj-cs"/>
              </a:rPr>
              <a:t>Critères “économie locale”</a:t>
            </a:r>
          </a:p>
        </p:txBody>
      </p:sp>
      <p:graphicFrame>
        <p:nvGraphicFramePr>
          <p:cNvPr id="2" name="Table 1">
            <a:extLst>
              <a:ext uri="{FF2B5EF4-FFF2-40B4-BE49-F238E27FC236}">
                <a16:creationId xmlns:a16="http://schemas.microsoft.com/office/drawing/2014/main" id="{6E99C74C-3339-E71F-7647-418CC7F8AD70}"/>
              </a:ext>
            </a:extLst>
          </p:cNvPr>
          <p:cNvGraphicFramePr>
            <a:graphicFrameLocks noGrp="1"/>
          </p:cNvGraphicFramePr>
          <p:nvPr>
            <p:extLst>
              <p:ext uri="{D42A27DB-BD31-4B8C-83A1-F6EECF244321}">
                <p14:modId xmlns:p14="http://schemas.microsoft.com/office/powerpoint/2010/main" val="2969662797"/>
              </p:ext>
            </p:extLst>
          </p:nvPr>
        </p:nvGraphicFramePr>
        <p:xfrm>
          <a:off x="475013" y="641368"/>
          <a:ext cx="11716987" cy="5907331"/>
        </p:xfrm>
        <a:graphic>
          <a:graphicData uri="http://schemas.openxmlformats.org/drawingml/2006/table">
            <a:tbl>
              <a:tblPr firstRow="1" firstCol="1" bandRow="1">
                <a:tableStyleId>{1FECB4D8-DB02-4DC6-A0A2-4F2EBAE1DC90}</a:tableStyleId>
              </a:tblPr>
              <a:tblGrid>
                <a:gridCol w="5414369">
                  <a:extLst>
                    <a:ext uri="{9D8B030D-6E8A-4147-A177-3AD203B41FA5}">
                      <a16:colId xmlns:a16="http://schemas.microsoft.com/office/drawing/2014/main" val="3273657483"/>
                    </a:ext>
                  </a:extLst>
                </a:gridCol>
                <a:gridCol w="1063717">
                  <a:extLst>
                    <a:ext uri="{9D8B030D-6E8A-4147-A177-3AD203B41FA5}">
                      <a16:colId xmlns:a16="http://schemas.microsoft.com/office/drawing/2014/main" val="3037068800"/>
                    </a:ext>
                  </a:extLst>
                </a:gridCol>
                <a:gridCol w="5238901">
                  <a:extLst>
                    <a:ext uri="{9D8B030D-6E8A-4147-A177-3AD203B41FA5}">
                      <a16:colId xmlns:a16="http://schemas.microsoft.com/office/drawing/2014/main" val="3452751636"/>
                    </a:ext>
                  </a:extLst>
                </a:gridCol>
              </a:tblGrid>
              <a:tr h="0">
                <a:tc>
                  <a:txBody>
                    <a:bodyPr/>
                    <a:lstStyle/>
                    <a:p>
                      <a:pPr algn="l">
                        <a:lnSpc>
                          <a:spcPts val="1400"/>
                        </a:lnSpc>
                        <a:spcBef>
                          <a:spcPts val="300"/>
                        </a:spcBef>
                        <a:spcAft>
                          <a:spcPts val="300"/>
                        </a:spcAft>
                      </a:pPr>
                      <a:r>
                        <a:rPr lang="fr-CH" sz="1400" b="1" dirty="0">
                          <a:solidFill>
                            <a:schemeClr val="tx1"/>
                          </a:solidFill>
                          <a:effectLst/>
                        </a:rPr>
                        <a:t>Renforcement des chaînes de valeur régionales : </a:t>
                      </a:r>
                      <a:br>
                        <a:rPr lang="fr-CH" sz="1000" b="0" dirty="0">
                          <a:solidFill>
                            <a:schemeClr val="tx1"/>
                          </a:solidFill>
                          <a:effectLst/>
                        </a:rPr>
                      </a:br>
                      <a:r>
                        <a:rPr lang="fr-CH" sz="1000" b="0" dirty="0">
                          <a:solidFill>
                            <a:schemeClr val="tx1"/>
                          </a:solidFill>
                          <a:effectLst/>
                        </a:rPr>
                        <a:t>la chaîne de valeur de produits ou services est complétée localement et contribue à garder ou ramener des flux financiers dans la région à travers par exemple la création d’emplois et la consommation locale de biens et services </a:t>
                      </a:r>
                      <a:r>
                        <a:rPr lang="fr-CH" sz="1000" b="0" dirty="0">
                          <a:solidFill>
                            <a:srgbClr val="2A81C6"/>
                          </a:solidFill>
                          <a:effectLst/>
                        </a:rPr>
                        <a:t>(NB : les incubateurs et le soutien à l’innovation sont des moyens qui peuvent grandement contribuer à renforcer les chaînes de valeur)</a:t>
                      </a:r>
                    </a:p>
                  </a:txBody>
                  <a:tcPr marL="68580" marR="68580" marT="0" marB="0"/>
                </a:tc>
                <a:tc>
                  <a:txBody>
                    <a:bodyPr/>
                    <a:lstStyle/>
                    <a:p>
                      <a:pPr algn="l">
                        <a:lnSpc>
                          <a:spcPts val="1400"/>
                        </a:lnSpc>
                        <a:spcBef>
                          <a:spcPts val="300"/>
                        </a:spcBef>
                        <a:spcAft>
                          <a:spcPts val="300"/>
                        </a:spcAft>
                      </a:pPr>
                      <a:endParaRPr lang="en-CH" sz="11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ts val="1400"/>
                        </a:lnSpc>
                        <a:spcBef>
                          <a:spcPts val="300"/>
                        </a:spcBef>
                        <a:spcAft>
                          <a:spcPts val="300"/>
                        </a:spcAft>
                      </a:pPr>
                      <a:r>
                        <a:rPr lang="de-CH" sz="1400" b="1" kern="1200">
                          <a:solidFill>
                            <a:schemeClr val="tx1"/>
                          </a:solidFill>
                          <a:effectLst/>
                          <a:latin typeface="+mn-lt"/>
                          <a:ea typeface="+mn-ea"/>
                          <a:cs typeface="+mn-cs"/>
                        </a:rPr>
                        <a:t>Stärkung der regionalen Wertschöpfungsketten: </a:t>
                      </a:r>
                      <a:br>
                        <a:rPr lang="de-CH" sz="1000" b="0">
                          <a:solidFill>
                            <a:schemeClr val="tx1"/>
                          </a:solidFill>
                          <a:effectLst/>
                        </a:rPr>
                      </a:br>
                      <a:r>
                        <a:rPr lang="de-DE" sz="1000" b="0">
                          <a:solidFill>
                            <a:schemeClr val="tx1"/>
                          </a:solidFill>
                          <a:effectLst/>
                        </a:rPr>
                        <a:t>Die Wertschöpfungskette von Produkten oder Dienstleistungen wird lokal vervollständigt und trägt dazu bei, Finanzflüsse in der Region zu halten oder zurückzuführen, z. B. durch die Schaffung von Arbeitsplätzen und den lokalen Konsum von Waren und Dienstleistungen </a:t>
                      </a:r>
                      <a:r>
                        <a:rPr lang="de-DE" sz="1000" b="0">
                          <a:solidFill>
                            <a:srgbClr val="2A81C6"/>
                          </a:solidFill>
                          <a:effectLst/>
                        </a:rPr>
                        <a:t>(NB: Inkubatoren und Innovationsförderung sind Mittel, die erheblich zur Stärkung von Wertschöpfungsketten beitragen können.)</a:t>
                      </a:r>
                    </a:p>
                    <a:p>
                      <a:pPr algn="l">
                        <a:lnSpc>
                          <a:spcPts val="1400"/>
                        </a:lnSpc>
                        <a:spcBef>
                          <a:spcPts val="300"/>
                        </a:spcBef>
                        <a:spcAft>
                          <a:spcPts val="300"/>
                        </a:spcAft>
                      </a:pPr>
                      <a:endParaRPr lang="de-DE" sz="1000" b="0">
                        <a:solidFill>
                          <a:srgbClr val="2A81C6"/>
                        </a:solidFill>
                        <a:effectLst/>
                      </a:endParaRPr>
                    </a:p>
                  </a:txBody>
                  <a:tcPr marL="68580" marR="68580" marT="0" marB="0"/>
                </a:tc>
                <a:extLst>
                  <a:ext uri="{0D108BD9-81ED-4DB2-BD59-A6C34878D82A}">
                    <a16:rowId xmlns:a16="http://schemas.microsoft.com/office/drawing/2014/main" val="3316198877"/>
                  </a:ext>
                </a:extLst>
              </a:tr>
              <a:tr h="895749">
                <a:tc>
                  <a:txBody>
                    <a:bodyPr/>
                    <a:lstStyle/>
                    <a:p>
                      <a:pPr algn="l">
                        <a:lnSpc>
                          <a:spcPts val="1400"/>
                        </a:lnSpc>
                        <a:spcBef>
                          <a:spcPts val="300"/>
                        </a:spcBef>
                        <a:spcAft>
                          <a:spcPts val="300"/>
                        </a:spcAft>
                      </a:pPr>
                      <a:r>
                        <a:rPr lang="fr-CH" sz="1400" b="1" kern="1200">
                          <a:solidFill>
                            <a:schemeClr val="tx1"/>
                          </a:solidFill>
                          <a:effectLst/>
                          <a:latin typeface="+mn-lt"/>
                          <a:ea typeface="+mn-ea"/>
                          <a:cs typeface="+mn-cs"/>
                        </a:rPr>
                        <a:t>Dynamisation des réseaux : </a:t>
                      </a:r>
                      <a:br>
                        <a:rPr lang="fr-CH" sz="1000" b="0">
                          <a:solidFill>
                            <a:schemeClr val="tx1"/>
                          </a:solidFill>
                          <a:effectLst/>
                        </a:rPr>
                      </a:br>
                      <a:r>
                        <a:rPr lang="fr-CH" sz="1000" b="0">
                          <a:solidFill>
                            <a:schemeClr val="tx1"/>
                          </a:solidFill>
                          <a:effectLst/>
                        </a:rPr>
                        <a:t>les réseaux locaux de producteurs sont activés, mieux structurés et permettent de générer plus de collaborations et de synergies. </a:t>
                      </a:r>
                      <a:r>
                        <a:rPr lang="fr-CH" sz="1000" b="0">
                          <a:solidFill>
                            <a:srgbClr val="2A81C6"/>
                          </a:solidFill>
                          <a:effectLst/>
                        </a:rPr>
                        <a:t>Les actions des acteurs locaux et régionaux sont mises en cohérence, y compris au niveau des stratégies et politiques publiques.</a:t>
                      </a:r>
                      <a:endParaRPr lang="en-CH" sz="1100" b="0">
                        <a:solidFill>
                          <a:srgbClr val="2A81C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ts val="1400"/>
                        </a:lnSpc>
                        <a:spcBef>
                          <a:spcPts val="300"/>
                        </a:spcBef>
                        <a:spcAft>
                          <a:spcPts val="300"/>
                        </a:spcAft>
                      </a:pPr>
                      <a:endParaRPr lang="en-CH" sz="11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ts val="1400"/>
                        </a:lnSpc>
                        <a:spcBef>
                          <a:spcPts val="300"/>
                        </a:spcBef>
                        <a:spcAft>
                          <a:spcPts val="300"/>
                        </a:spcAft>
                      </a:pPr>
                      <a:r>
                        <a:rPr lang="de-CH" sz="1400" b="1" kern="1200">
                          <a:solidFill>
                            <a:schemeClr val="tx1"/>
                          </a:solidFill>
                          <a:effectLst/>
                          <a:latin typeface="+mn-lt"/>
                          <a:ea typeface="+mn-ea"/>
                          <a:cs typeface="+mn-cs"/>
                        </a:rPr>
                        <a:t>Dynamisierung von Netzwerken: </a:t>
                      </a:r>
                      <a:br>
                        <a:rPr lang="de-CH" sz="1000" b="0">
                          <a:solidFill>
                            <a:schemeClr val="tx1"/>
                          </a:solidFill>
                          <a:effectLst/>
                        </a:rPr>
                      </a:br>
                      <a:r>
                        <a:rPr lang="de-DE" sz="1000" b="0">
                          <a:solidFill>
                            <a:schemeClr val="tx1"/>
                          </a:solidFill>
                          <a:effectLst/>
                        </a:rPr>
                        <a:t>Lokale Erzeugernetzwerke werden aktiviert, besser strukturiert und ermöglichen mehr Kooperationen und Synergien. </a:t>
                      </a:r>
                      <a:r>
                        <a:rPr lang="de-DE" sz="1000" b="0">
                          <a:solidFill>
                            <a:srgbClr val="2A81C6"/>
                          </a:solidFill>
                          <a:effectLst/>
                        </a:rPr>
                        <a:t>Die Massnahmen der lokalen und regionalen Akteure werden aufeinander abgestimmt, auch auf der Ebene der öffentlichen Strategien und Politiken.</a:t>
                      </a:r>
                    </a:p>
                  </a:txBody>
                  <a:tcPr marL="68580" marR="68580" marT="0" marB="0"/>
                </a:tc>
                <a:extLst>
                  <a:ext uri="{0D108BD9-81ED-4DB2-BD59-A6C34878D82A}">
                    <a16:rowId xmlns:a16="http://schemas.microsoft.com/office/drawing/2014/main" val="2897349656"/>
                  </a:ext>
                </a:extLst>
              </a:tr>
              <a:tr h="1047249">
                <a:tc>
                  <a:txBody>
                    <a:bodyPr/>
                    <a:lstStyle/>
                    <a:p>
                      <a:pPr algn="l">
                        <a:lnSpc>
                          <a:spcPts val="1400"/>
                        </a:lnSpc>
                        <a:spcBef>
                          <a:spcPts val="300"/>
                        </a:spcBef>
                        <a:spcAft>
                          <a:spcPts val="300"/>
                        </a:spcAft>
                      </a:pPr>
                      <a:r>
                        <a:rPr lang="fr-CH" sz="1400" b="1" kern="1200">
                          <a:solidFill>
                            <a:schemeClr val="tx1"/>
                          </a:solidFill>
                          <a:effectLst/>
                          <a:latin typeface="+mn-lt"/>
                          <a:ea typeface="+mn-ea"/>
                          <a:cs typeface="+mn-cs"/>
                        </a:rPr>
                        <a:t>Utilisation des ressources naturelles locales : </a:t>
                      </a:r>
                      <a:br>
                        <a:rPr lang="fr-CH" sz="1000" b="0">
                          <a:solidFill>
                            <a:schemeClr val="tx1"/>
                          </a:solidFill>
                          <a:effectLst/>
                        </a:rPr>
                      </a:br>
                      <a:r>
                        <a:rPr lang="fr-CH" sz="1000" b="0">
                          <a:solidFill>
                            <a:schemeClr val="tx1"/>
                          </a:solidFill>
                          <a:effectLst/>
                        </a:rPr>
                        <a:t>les ressources naturelles </a:t>
                      </a:r>
                      <a:r>
                        <a:rPr lang="fr-CH" sz="1000" b="0">
                          <a:solidFill>
                            <a:srgbClr val="2A81C6"/>
                          </a:solidFill>
                          <a:effectLst/>
                        </a:rPr>
                        <a:t>et/ou les ressources secondaires </a:t>
                      </a:r>
                      <a:r>
                        <a:rPr lang="fr-CH" sz="1000" b="0">
                          <a:solidFill>
                            <a:schemeClr val="tx1"/>
                          </a:solidFill>
                          <a:effectLst/>
                        </a:rPr>
                        <a:t>(déchets, coproduits, matériel de récupération, etc.) sont valorisées, réduisant l’impact environnement et/ou permettant de réduire le recours aux importations</a:t>
                      </a:r>
                      <a:endParaRPr lang="en-CH" sz="11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ts val="1400"/>
                        </a:lnSpc>
                        <a:spcBef>
                          <a:spcPts val="300"/>
                        </a:spcBef>
                        <a:spcAft>
                          <a:spcPts val="300"/>
                        </a:spcAft>
                      </a:pPr>
                      <a:endParaRPr lang="en-CH" sz="11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ts val="1400"/>
                        </a:lnSpc>
                        <a:spcBef>
                          <a:spcPts val="300"/>
                        </a:spcBef>
                        <a:spcAft>
                          <a:spcPts val="300"/>
                        </a:spcAft>
                      </a:pPr>
                      <a:r>
                        <a:rPr lang="de-CH" sz="1400" b="1" kern="1200">
                          <a:solidFill>
                            <a:schemeClr val="tx1"/>
                          </a:solidFill>
                          <a:effectLst/>
                          <a:latin typeface="+mn-lt"/>
                          <a:ea typeface="+mn-ea"/>
                          <a:cs typeface="+mn-cs"/>
                        </a:rPr>
                        <a:t>Nutzung lokaler Ressourcen: </a:t>
                      </a:r>
                      <a:br>
                        <a:rPr lang="de-CH" sz="1000" b="0">
                          <a:solidFill>
                            <a:schemeClr val="tx1"/>
                          </a:solidFill>
                          <a:effectLst/>
                        </a:rPr>
                      </a:br>
                      <a:r>
                        <a:rPr lang="de-DE" sz="1000" b="0">
                          <a:solidFill>
                            <a:schemeClr val="tx1"/>
                          </a:solidFill>
                          <a:effectLst/>
                        </a:rPr>
                        <a:t>Natürliche Ressourcen und/oder </a:t>
                      </a:r>
                      <a:r>
                        <a:rPr lang="de-DE" sz="1000" b="0">
                          <a:solidFill>
                            <a:srgbClr val="2A81C6"/>
                          </a:solidFill>
                          <a:effectLst/>
                        </a:rPr>
                        <a:t>Sekundärressourcen</a:t>
                      </a:r>
                      <a:r>
                        <a:rPr lang="de-DE" sz="1000" b="0">
                          <a:solidFill>
                            <a:schemeClr val="tx1"/>
                          </a:solidFill>
                          <a:effectLst/>
                        </a:rPr>
                        <a:t> (Abfälle, Nebenprodukte, Altmaterial usw.) werden verwertet, wodurch die Umweltauswirkungen verringert werden und/oder weniger auf Importe zurückgegriffen werden muss.</a:t>
                      </a:r>
                      <a:endParaRPr lang="en-CH" sz="11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2454111"/>
                  </a:ext>
                </a:extLst>
              </a:tr>
              <a:tr h="744247">
                <a:tc>
                  <a:txBody>
                    <a:bodyPr/>
                    <a:lstStyle/>
                    <a:p>
                      <a:pPr algn="l">
                        <a:lnSpc>
                          <a:spcPts val="1400"/>
                        </a:lnSpc>
                        <a:spcBef>
                          <a:spcPts val="300"/>
                        </a:spcBef>
                        <a:spcAft>
                          <a:spcPts val="300"/>
                        </a:spcAft>
                      </a:pPr>
                      <a:r>
                        <a:rPr lang="fr-CH" sz="1400" b="1" kern="1200" dirty="0">
                          <a:solidFill>
                            <a:schemeClr val="tx1"/>
                          </a:solidFill>
                          <a:effectLst/>
                          <a:latin typeface="+mn-lt"/>
                          <a:ea typeface="+mn-ea"/>
                          <a:cs typeface="+mn-cs"/>
                        </a:rPr>
                        <a:t>Valorisation des savoir-faire locaux </a:t>
                      </a:r>
                      <a:r>
                        <a:rPr lang="fr-CH" sz="1400" b="1" kern="1200" dirty="0">
                          <a:solidFill>
                            <a:srgbClr val="2A81C6"/>
                          </a:solidFill>
                          <a:effectLst/>
                          <a:latin typeface="+mn-lt"/>
                          <a:ea typeface="+mn-ea"/>
                          <a:cs typeface="+mn-cs"/>
                        </a:rPr>
                        <a:t>et développement de compétences </a:t>
                      </a:r>
                      <a:r>
                        <a:rPr lang="fr-CH" sz="1400" b="1" kern="1200" dirty="0">
                          <a:solidFill>
                            <a:schemeClr val="tx1"/>
                          </a:solidFill>
                          <a:effectLst/>
                          <a:latin typeface="+mn-lt"/>
                          <a:ea typeface="+mn-ea"/>
                          <a:cs typeface="+mn-cs"/>
                        </a:rPr>
                        <a:t>: </a:t>
                      </a:r>
                      <a:br>
                        <a:rPr lang="fr-CH" sz="1000" b="0" dirty="0">
                          <a:solidFill>
                            <a:schemeClr val="tx1"/>
                          </a:solidFill>
                          <a:effectLst/>
                        </a:rPr>
                      </a:br>
                      <a:r>
                        <a:rPr lang="fr-CH" sz="1000" b="0" dirty="0">
                          <a:solidFill>
                            <a:schemeClr val="tx1"/>
                          </a:solidFill>
                          <a:effectLst/>
                        </a:rPr>
                        <a:t>les savoir-faire locaux sont renforcés et valorisés, des échanges de savoir-faire sont mis en place, </a:t>
                      </a:r>
                      <a:r>
                        <a:rPr lang="fr-CH" sz="1000" b="0" dirty="0">
                          <a:solidFill>
                            <a:srgbClr val="2A81C6"/>
                          </a:solidFill>
                          <a:effectLst/>
                        </a:rPr>
                        <a:t>les compétences des acteurs locaux sont développées </a:t>
                      </a:r>
                      <a:endParaRPr lang="en-CH" sz="1100" b="0" dirty="0">
                        <a:solidFill>
                          <a:srgbClr val="2A81C6"/>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ts val="1400"/>
                        </a:lnSpc>
                        <a:spcBef>
                          <a:spcPts val="300"/>
                        </a:spcBef>
                        <a:spcAft>
                          <a:spcPts val="300"/>
                        </a:spcAft>
                      </a:pPr>
                      <a:endParaRPr lang="en-CH" sz="11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ts val="1400"/>
                        </a:lnSpc>
                        <a:spcBef>
                          <a:spcPts val="300"/>
                        </a:spcBef>
                        <a:spcAft>
                          <a:spcPts val="300"/>
                        </a:spcAft>
                      </a:pPr>
                      <a:r>
                        <a:rPr lang="de-CH" sz="1400" b="1" kern="1200">
                          <a:solidFill>
                            <a:schemeClr val="tx1"/>
                          </a:solidFill>
                          <a:effectLst/>
                          <a:latin typeface="+mn-lt"/>
                          <a:ea typeface="+mn-ea"/>
                          <a:cs typeface="+mn-cs"/>
                        </a:rPr>
                        <a:t>Aufwertung von lokalem Know-how und Entwicklung von Kompetenzen: </a:t>
                      </a:r>
                      <a:br>
                        <a:rPr lang="de-CH" sz="1400" b="1" kern="1200">
                          <a:solidFill>
                            <a:schemeClr val="tx1"/>
                          </a:solidFill>
                          <a:effectLst/>
                          <a:latin typeface="+mn-lt"/>
                          <a:ea typeface="+mn-ea"/>
                          <a:cs typeface="+mn-cs"/>
                        </a:rPr>
                      </a:br>
                      <a:r>
                        <a:rPr lang="de-DE" sz="1000" b="0">
                          <a:solidFill>
                            <a:schemeClr val="tx1"/>
                          </a:solidFill>
                          <a:effectLst/>
                        </a:rPr>
                        <a:t>Lokales Know-how wird gestärkt und aufgewertet, ein Austausch von Know-how findet statt, die </a:t>
                      </a:r>
                      <a:r>
                        <a:rPr lang="de-DE" sz="1000" b="0">
                          <a:solidFill>
                            <a:srgbClr val="2A81C6"/>
                          </a:solidFill>
                          <a:effectLst/>
                        </a:rPr>
                        <a:t>Kompetenzen der lokalen Akteure werden entwickelt</a:t>
                      </a:r>
                      <a:r>
                        <a:rPr lang="de-DE" sz="1000" b="0">
                          <a:solidFill>
                            <a:schemeClr val="tx1"/>
                          </a:solidFill>
                          <a:effectLst/>
                        </a:rPr>
                        <a:t>. </a:t>
                      </a:r>
                      <a:endParaRPr lang="en-CH" sz="11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7912930"/>
                  </a:ext>
                </a:extLst>
              </a:tr>
              <a:tr h="1047249">
                <a:tc>
                  <a:txBody>
                    <a:bodyPr/>
                    <a:lstStyle/>
                    <a:p>
                      <a:pPr algn="l">
                        <a:lnSpc>
                          <a:spcPts val="1400"/>
                        </a:lnSpc>
                        <a:spcBef>
                          <a:spcPts val="300"/>
                        </a:spcBef>
                        <a:spcAft>
                          <a:spcPts val="300"/>
                        </a:spcAft>
                      </a:pPr>
                      <a:r>
                        <a:rPr lang="fr-CH" sz="1400" b="1" kern="1200" dirty="0">
                          <a:solidFill>
                            <a:schemeClr val="tx1"/>
                          </a:solidFill>
                          <a:effectLst/>
                          <a:latin typeface="+mn-lt"/>
                          <a:ea typeface="+mn-ea"/>
                          <a:cs typeface="+mn-cs"/>
                        </a:rPr>
                        <a:t>Amélioration de l’attractivité locale :</a:t>
                      </a:r>
                      <a:br>
                        <a:rPr lang="fr-CH" sz="1000" b="0" dirty="0">
                          <a:solidFill>
                            <a:schemeClr val="tx1"/>
                          </a:solidFill>
                          <a:effectLst/>
                        </a:rPr>
                      </a:br>
                      <a:r>
                        <a:rPr lang="fr-CH" sz="1000" b="0" dirty="0">
                          <a:solidFill>
                            <a:schemeClr val="tx1"/>
                          </a:solidFill>
                          <a:effectLst/>
                        </a:rPr>
                        <a:t>l’attractivité locale pour les entreprises, la population et les visiteurs est renforcée grâce à de nouvelles offres de produits et services </a:t>
                      </a:r>
                    </a:p>
                    <a:p>
                      <a:pPr algn="l">
                        <a:lnSpc>
                          <a:spcPts val="1400"/>
                        </a:lnSpc>
                        <a:spcBef>
                          <a:spcPts val="300"/>
                        </a:spcBef>
                        <a:spcAft>
                          <a:spcPts val="300"/>
                        </a:spcAft>
                      </a:pPr>
                      <a:r>
                        <a:rPr lang="fr-CH" sz="1000" b="0" dirty="0">
                          <a:solidFill>
                            <a:schemeClr val="tx1"/>
                          </a:solidFill>
                          <a:effectLst/>
                        </a:rPr>
                        <a:t>(NB : les conditions cadre telles que la fiscalité, les infrastructures de logements ou de mobilité sont également importantes pour l’attractivité, mais sortent du cadre des projets finançables par la NPR)</a:t>
                      </a:r>
                      <a:endParaRPr lang="fr-CH" sz="1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ts val="1400"/>
                        </a:lnSpc>
                        <a:spcBef>
                          <a:spcPts val="300"/>
                        </a:spcBef>
                        <a:spcAft>
                          <a:spcPts val="300"/>
                        </a:spcAft>
                      </a:pPr>
                      <a:r>
                        <a:rPr lang="fr-FR" sz="1400" b="1" kern="1200" dirty="0">
                          <a:solidFill>
                            <a:schemeClr val="tx1"/>
                          </a:solidFill>
                          <a:effectLst/>
                          <a:latin typeface="+mn-lt"/>
                          <a:ea typeface="+mn-ea"/>
                          <a:cs typeface="+mn-cs"/>
                        </a:rPr>
                        <a:t>Renforcement de la résilience :</a:t>
                      </a:r>
                      <a:br>
                        <a:rPr lang="fr-FR" sz="11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lang="fr-FR" sz="1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les acteurs locaux et le tissu économique deviennent plus résilients face aux crises et changements extérieurs</a:t>
                      </a:r>
                      <a:endParaRPr lang="en-CH" sz="11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ts val="1400"/>
                        </a:lnSpc>
                        <a:spcBef>
                          <a:spcPts val="300"/>
                        </a:spcBef>
                        <a:spcAft>
                          <a:spcPts val="300"/>
                        </a:spcAft>
                      </a:pPr>
                      <a:endParaRPr lang="en-CH" sz="1100" b="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ts val="1400"/>
                        </a:lnSpc>
                        <a:spcBef>
                          <a:spcPts val="300"/>
                        </a:spcBef>
                        <a:spcAft>
                          <a:spcPts val="300"/>
                        </a:spcAft>
                      </a:pPr>
                      <a:r>
                        <a:rPr lang="de-CH" sz="1400" b="1" kern="1200" dirty="0">
                          <a:solidFill>
                            <a:schemeClr val="tx1"/>
                          </a:solidFill>
                          <a:effectLst/>
                          <a:latin typeface="+mn-lt"/>
                          <a:ea typeface="+mn-ea"/>
                          <a:cs typeface="+mn-cs"/>
                        </a:rPr>
                        <a:t>Steigerung der lokalen Attraktivität: </a:t>
                      </a:r>
                      <a:br>
                        <a:rPr lang="de-CH" sz="1000" b="0" dirty="0">
                          <a:solidFill>
                            <a:schemeClr val="tx1"/>
                          </a:solidFill>
                          <a:effectLst/>
                        </a:rPr>
                      </a:br>
                      <a:r>
                        <a:rPr lang="de-DE" sz="1000" b="0" dirty="0">
                          <a:solidFill>
                            <a:schemeClr val="tx1"/>
                          </a:solidFill>
                          <a:effectLst/>
                        </a:rPr>
                        <a:t>Die lokale Attraktivität für Unternehmen, die Bevölkerung und Besucher wird durch neue Produkt- und Dienstleistungsangebote gesteigert. </a:t>
                      </a:r>
                    </a:p>
                    <a:p>
                      <a:pPr algn="l">
                        <a:lnSpc>
                          <a:spcPts val="1400"/>
                        </a:lnSpc>
                        <a:spcBef>
                          <a:spcPts val="300"/>
                        </a:spcBef>
                        <a:spcAft>
                          <a:spcPts val="300"/>
                        </a:spcAft>
                      </a:pPr>
                      <a:r>
                        <a:rPr lang="de-DE" sz="1000" b="0" dirty="0">
                          <a:solidFill>
                            <a:schemeClr val="tx1"/>
                          </a:solidFill>
                          <a:effectLst/>
                        </a:rPr>
                        <a:t>(NB: Rahmenbedingungen wie Steuern, Wohn- oder Mobilitätsinfrastruktur sind ebenfalls wichtig für die Attraktivität, gehen aber über den Rahmen der durch die NRP finanzierbaren Projekte hinaus).</a:t>
                      </a:r>
                      <a:endParaRPr lang="de-CH" sz="1000" b="0" dirty="0">
                        <a:solidFill>
                          <a:schemeClr val="tx1"/>
                        </a:solidFill>
                        <a:effectLst/>
                      </a:endParaRPr>
                    </a:p>
                    <a:p>
                      <a:pPr marL="0" marR="0" lvl="0" indent="0" algn="l" defTabSz="914400" rtl="0" eaLnBrk="1" fontAlgn="auto" latinLnBrk="0" hangingPunct="1">
                        <a:lnSpc>
                          <a:spcPts val="1400"/>
                        </a:lnSpc>
                        <a:spcBef>
                          <a:spcPts val="300"/>
                        </a:spcBef>
                        <a:spcAft>
                          <a:spcPts val="300"/>
                        </a:spcAft>
                        <a:buClrTx/>
                        <a:buSzTx/>
                        <a:buFontTx/>
                        <a:buNone/>
                        <a:tabLst/>
                        <a:defRPr/>
                      </a:pPr>
                      <a:r>
                        <a:rPr lang="de-CH" sz="1400" b="1" kern="1200" dirty="0">
                          <a:solidFill>
                            <a:schemeClr val="tx1"/>
                          </a:solidFill>
                          <a:effectLst/>
                          <a:latin typeface="+mn-lt"/>
                          <a:ea typeface="+mn-ea"/>
                          <a:cs typeface="+mn-cs"/>
                        </a:rPr>
                        <a:t>Stärkung der Resilienz: </a:t>
                      </a:r>
                      <a:br>
                        <a:rPr lang="de-CH" sz="1000" b="0" dirty="0">
                          <a:solidFill>
                            <a:schemeClr val="tx1"/>
                          </a:solidFill>
                          <a:effectLst/>
                        </a:rPr>
                      </a:br>
                      <a:r>
                        <a:rPr lang="de-DE" sz="1000" b="0" dirty="0">
                          <a:solidFill>
                            <a:schemeClr val="tx1"/>
                          </a:solidFill>
                          <a:effectLst/>
                        </a:rPr>
                        <a:t>Die lokalen Akteure und das Wirtschaftsgefüge werden widerstandsfähiger gegenüber externen Krisen und Veränderungen, indem Synergien geschaffen und die Aufrechterhaltung und Entwicklung lokal verankerter Aktivitäten unterstützt werden.</a:t>
                      </a:r>
                      <a:endParaRPr lang="de-CH" sz="1000" b="0" dirty="0">
                        <a:solidFill>
                          <a:schemeClr val="tx1"/>
                        </a:solidFill>
                        <a:effectLst/>
                      </a:endParaRPr>
                    </a:p>
                  </a:txBody>
                  <a:tcPr marL="68580" marR="68580" marT="0" marB="0"/>
                </a:tc>
                <a:extLst>
                  <a:ext uri="{0D108BD9-81ED-4DB2-BD59-A6C34878D82A}">
                    <a16:rowId xmlns:a16="http://schemas.microsoft.com/office/drawing/2014/main" val="641605784"/>
                  </a:ext>
                </a:extLst>
              </a:tr>
            </a:tbl>
          </a:graphicData>
        </a:graphic>
      </p:graphicFrame>
      <p:pic>
        <p:nvPicPr>
          <p:cNvPr id="18" name="Graphic 17" descr="Link with solid fill">
            <a:extLst>
              <a:ext uri="{FF2B5EF4-FFF2-40B4-BE49-F238E27FC236}">
                <a16:creationId xmlns:a16="http://schemas.microsoft.com/office/drawing/2014/main" id="{67B95DFD-8CA8-1DD4-DE4D-CB5083E131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790647"/>
            <a:ext cx="695184" cy="695184"/>
          </a:xfrm>
          <a:prstGeom prst="rect">
            <a:avLst/>
          </a:prstGeom>
        </p:spPr>
      </p:pic>
      <p:pic>
        <p:nvPicPr>
          <p:cNvPr id="19" name="Graphic 18" descr="Connections with solid fill">
            <a:extLst>
              <a:ext uri="{FF2B5EF4-FFF2-40B4-BE49-F238E27FC236}">
                <a16:creationId xmlns:a16="http://schemas.microsoft.com/office/drawing/2014/main" id="{9071AAE9-42FA-B5C6-6B20-AAA14A737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47182" y="2003351"/>
            <a:ext cx="695184" cy="695184"/>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01D03120-0BAD-EE8E-818B-98A972CCDD89}"/>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b="14430"/>
          <a:stretch/>
        </p:blipFill>
        <p:spPr>
          <a:xfrm>
            <a:off x="6076160" y="2947200"/>
            <a:ext cx="715024" cy="611847"/>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69DB68F6-BE5A-14E2-B4E5-2E0D954D77F7}"/>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b="13928"/>
          <a:stretch/>
        </p:blipFill>
        <p:spPr>
          <a:xfrm>
            <a:off x="5889685" y="3860640"/>
            <a:ext cx="710852" cy="611848"/>
          </a:xfrm>
          <a:prstGeom prst="rect">
            <a:avLst/>
          </a:prstGeom>
        </p:spPr>
      </p:pic>
      <p:pic>
        <p:nvPicPr>
          <p:cNvPr id="22" name="Picture 21" descr="A black background with a black square&#10;&#10;AI-generated content may be incorrect.">
            <a:extLst>
              <a:ext uri="{FF2B5EF4-FFF2-40B4-BE49-F238E27FC236}">
                <a16:creationId xmlns:a16="http://schemas.microsoft.com/office/drawing/2014/main" id="{A0FA58C2-4795-837B-739C-59F52ED9BD37}"/>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b="23131"/>
          <a:stretch/>
        </p:blipFill>
        <p:spPr>
          <a:xfrm>
            <a:off x="5797638" y="4676449"/>
            <a:ext cx="894945" cy="687932"/>
          </a:xfrm>
          <a:prstGeom prst="rect">
            <a:avLst/>
          </a:prstGeom>
        </p:spPr>
      </p:pic>
      <p:pic>
        <p:nvPicPr>
          <p:cNvPr id="1026" name="Picture 2" descr="Widerstandsfähigkeit - Kostenlose menschen-Icons">
            <a:extLst>
              <a:ext uri="{FF2B5EF4-FFF2-40B4-BE49-F238E27FC236}">
                <a16:creationId xmlns:a16="http://schemas.microsoft.com/office/drawing/2014/main" id="{99F48BBE-77AB-C4DE-402E-0955788E6CAD}"/>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968020" y="5705071"/>
            <a:ext cx="724563" cy="72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22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ieren 34">
            <a:extLst>
              <a:ext uri="{FF2B5EF4-FFF2-40B4-BE49-F238E27FC236}">
                <a16:creationId xmlns:a16="http://schemas.microsoft.com/office/drawing/2014/main" id="{4FB7F3A8-1950-CD4A-8C98-D7C50A6B68DE}"/>
              </a:ext>
            </a:extLst>
          </p:cNvPr>
          <p:cNvGrpSpPr/>
          <p:nvPr/>
        </p:nvGrpSpPr>
        <p:grpSpPr>
          <a:xfrm>
            <a:off x="4890994" y="2109990"/>
            <a:ext cx="2577846" cy="3480692"/>
            <a:chOff x="2970436" y="2171030"/>
            <a:chExt cx="2880320" cy="3769841"/>
          </a:xfrm>
        </p:grpSpPr>
        <p:sp>
          <p:nvSpPr>
            <p:cNvPr id="36" name="Gleichschenkliges Dreieck 35">
              <a:extLst>
                <a:ext uri="{FF2B5EF4-FFF2-40B4-BE49-F238E27FC236}">
                  <a16:creationId xmlns:a16="http://schemas.microsoft.com/office/drawing/2014/main" id="{02E2D14C-DE31-653F-DA45-D72B73B8CC18}"/>
                </a:ext>
              </a:extLst>
            </p:cNvPr>
            <p:cNvSpPr/>
            <p:nvPr/>
          </p:nvSpPr>
          <p:spPr bwMode="auto">
            <a:xfrm>
              <a:off x="2970436" y="2196455"/>
              <a:ext cx="2592288" cy="3744416"/>
            </a:xfrm>
            <a:prstGeom prst="triangle">
              <a:avLst>
                <a:gd name="adj" fmla="val 2498"/>
              </a:avLst>
            </a:prstGeom>
            <a:solidFill>
              <a:schemeClr val="accent2">
                <a:lumMod val="20000"/>
                <a:lumOff val="80000"/>
              </a:schemeClr>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endParaRPr kumimoji="0" lang="de-CH" sz="1088" b="0" i="0" u="none" strike="noStrike" kern="0" cap="none" spc="0" normalizeH="0" baseline="0" noProof="0">
                <a:ln>
                  <a:noFill/>
                </a:ln>
                <a:solidFill>
                  <a:prstClr val="black"/>
                </a:solidFill>
                <a:effectLst/>
                <a:uLnTx/>
                <a:uFillTx/>
              </a:endParaRPr>
            </a:p>
          </p:txBody>
        </p:sp>
        <p:sp>
          <p:nvSpPr>
            <p:cNvPr id="37" name="Gleichschenkliges Dreieck 36">
              <a:extLst>
                <a:ext uri="{FF2B5EF4-FFF2-40B4-BE49-F238E27FC236}">
                  <a16:creationId xmlns:a16="http://schemas.microsoft.com/office/drawing/2014/main" id="{CE2FA905-0D14-436D-EF51-49CFE0C157D6}"/>
                </a:ext>
              </a:extLst>
            </p:cNvPr>
            <p:cNvSpPr/>
            <p:nvPr/>
          </p:nvSpPr>
          <p:spPr bwMode="auto">
            <a:xfrm rot="10800000">
              <a:off x="3258468" y="2171030"/>
              <a:ext cx="2592288" cy="3744416"/>
            </a:xfrm>
            <a:prstGeom prst="triangle">
              <a:avLst>
                <a:gd name="adj" fmla="val 2498"/>
              </a:avLst>
            </a:prstGeom>
            <a:solidFill>
              <a:schemeClr val="accent5"/>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endParaRPr kumimoji="0" lang="de-CH" sz="1088" b="0" i="0" u="none" strike="noStrike" kern="0" cap="none" spc="0" normalizeH="0" baseline="0" noProof="0">
                <a:ln>
                  <a:noFill/>
                </a:ln>
                <a:solidFill>
                  <a:prstClr val="black"/>
                </a:solidFill>
                <a:effectLst/>
                <a:uLnTx/>
                <a:uFillTx/>
              </a:endParaRPr>
            </a:p>
          </p:txBody>
        </p:sp>
      </p:grpSp>
      <p:sp>
        <p:nvSpPr>
          <p:cNvPr id="38" name="Textfeld 37">
            <a:extLst>
              <a:ext uri="{FF2B5EF4-FFF2-40B4-BE49-F238E27FC236}">
                <a16:creationId xmlns:a16="http://schemas.microsoft.com/office/drawing/2014/main" id="{D2BF76ED-DE0F-D4FB-DE7F-A66172412D1E}"/>
              </a:ext>
            </a:extLst>
          </p:cNvPr>
          <p:cNvSpPr txBox="1"/>
          <p:nvPr/>
        </p:nvSpPr>
        <p:spPr>
          <a:xfrm>
            <a:off x="5900961" y="2326673"/>
            <a:ext cx="1668237" cy="584775"/>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600" b="0" i="0" u="none" strike="noStrike" kern="0" cap="none" spc="0" normalizeH="0" baseline="0" noProof="0" dirty="0">
                <a:ln>
                  <a:noFill/>
                </a:ln>
                <a:solidFill>
                  <a:prstClr val="black"/>
                </a:solidFill>
                <a:effectLst/>
                <a:uLnTx/>
                <a:uFillTx/>
              </a:rPr>
              <a:t>Export-Orientierung</a:t>
            </a:r>
          </a:p>
        </p:txBody>
      </p:sp>
      <p:sp>
        <p:nvSpPr>
          <p:cNvPr id="39" name="Textfeld 38">
            <a:extLst>
              <a:ext uri="{FF2B5EF4-FFF2-40B4-BE49-F238E27FC236}">
                <a16:creationId xmlns:a16="http://schemas.microsoft.com/office/drawing/2014/main" id="{C762CF26-4F76-930B-FC9D-0C2BCBF3C1D7}"/>
              </a:ext>
            </a:extLst>
          </p:cNvPr>
          <p:cNvSpPr txBox="1"/>
          <p:nvPr/>
        </p:nvSpPr>
        <p:spPr>
          <a:xfrm>
            <a:off x="5167151" y="4480401"/>
            <a:ext cx="1436834" cy="584775"/>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600" b="0" i="0" u="none" strike="noStrike" kern="0" cap="none" spc="0" normalizeH="0" baseline="0" noProof="0">
                <a:ln>
                  <a:noFill/>
                </a:ln>
                <a:solidFill>
                  <a:prstClr val="black"/>
                </a:solidFill>
                <a:effectLst/>
                <a:uLnTx/>
                <a:uFillTx/>
              </a:rPr>
              <a:t>Lokale Wirtschaft</a:t>
            </a:r>
          </a:p>
        </p:txBody>
      </p:sp>
      <p:cxnSp>
        <p:nvCxnSpPr>
          <p:cNvPr id="42" name="Gerader Verbinder 41">
            <a:extLst>
              <a:ext uri="{FF2B5EF4-FFF2-40B4-BE49-F238E27FC236}">
                <a16:creationId xmlns:a16="http://schemas.microsoft.com/office/drawing/2014/main" id="{C8E4CE82-552A-4D05-1713-1766EDBFF20E}"/>
              </a:ext>
            </a:extLst>
          </p:cNvPr>
          <p:cNvCxnSpPr>
            <a:cxnSpLocks/>
          </p:cNvCxnSpPr>
          <p:nvPr/>
        </p:nvCxnSpPr>
        <p:spPr>
          <a:xfrm flipV="1">
            <a:off x="4905895" y="3331532"/>
            <a:ext cx="2542722" cy="933709"/>
          </a:xfrm>
          <a:prstGeom prst="line">
            <a:avLst/>
          </a:prstGeom>
          <a:noFill/>
          <a:ln w="57150" cap="flat" cmpd="sng" algn="ctr">
            <a:solidFill>
              <a:schemeClr val="bg2"/>
            </a:solidFill>
            <a:prstDash val="dashDot"/>
          </a:ln>
          <a:effectLst/>
        </p:spPr>
      </p:cxnSp>
      <p:cxnSp>
        <p:nvCxnSpPr>
          <p:cNvPr id="43" name="Gerader Verbinder 42">
            <a:extLst>
              <a:ext uri="{FF2B5EF4-FFF2-40B4-BE49-F238E27FC236}">
                <a16:creationId xmlns:a16="http://schemas.microsoft.com/office/drawing/2014/main" id="{FC2ED9BC-6C5E-4363-D24F-F27FD140A471}"/>
              </a:ext>
            </a:extLst>
          </p:cNvPr>
          <p:cNvCxnSpPr>
            <a:cxnSpLocks/>
          </p:cNvCxnSpPr>
          <p:nvPr/>
        </p:nvCxnSpPr>
        <p:spPr>
          <a:xfrm>
            <a:off x="4921263" y="3585767"/>
            <a:ext cx="3159582" cy="0"/>
          </a:xfrm>
          <a:prstGeom prst="line">
            <a:avLst/>
          </a:prstGeom>
          <a:noFill/>
          <a:ln w="28575" cap="flat" cmpd="sng" algn="ctr">
            <a:solidFill>
              <a:schemeClr val="bg2"/>
            </a:solidFill>
            <a:prstDash val="sysDash"/>
            <a:headEnd type="none" w="med" len="med"/>
            <a:tailEnd type="arrow" w="med" len="med"/>
          </a:ln>
          <a:effectLst/>
        </p:spPr>
      </p:cxnSp>
      <p:sp>
        <p:nvSpPr>
          <p:cNvPr id="24" name="Textfeld 23">
            <a:extLst>
              <a:ext uri="{FF2B5EF4-FFF2-40B4-BE49-F238E27FC236}">
                <a16:creationId xmlns:a16="http://schemas.microsoft.com/office/drawing/2014/main" id="{5157C303-2F18-955D-E79E-CD2B5C4E8C38}"/>
              </a:ext>
            </a:extLst>
          </p:cNvPr>
          <p:cNvSpPr txBox="1"/>
          <p:nvPr/>
        </p:nvSpPr>
        <p:spPr>
          <a:xfrm>
            <a:off x="8239246" y="3423306"/>
            <a:ext cx="2320064" cy="307777"/>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a:ln>
                  <a:noFill/>
                </a:ln>
                <a:solidFill>
                  <a:schemeClr val="bg2"/>
                </a:solidFill>
                <a:effectLst/>
                <a:uLnTx/>
                <a:uFillTx/>
              </a:rPr>
              <a:t>Beispiel: </a:t>
            </a:r>
            <a:r>
              <a:rPr kumimoji="0" lang="de-CH" sz="1400" b="1" i="0" u="none" strike="noStrike" kern="0" cap="none" spc="0" normalizeH="0" baseline="0" noProof="0">
                <a:ln>
                  <a:noFill/>
                </a:ln>
                <a:solidFill>
                  <a:schemeClr val="bg2"/>
                </a:solidFill>
                <a:effectLst/>
                <a:uLnTx/>
                <a:uFillTx/>
              </a:rPr>
              <a:t>Tourismus</a:t>
            </a:r>
          </a:p>
        </p:txBody>
      </p:sp>
      <p:sp>
        <p:nvSpPr>
          <p:cNvPr id="27" name="Gleichschenkliges Dreieck 26">
            <a:extLst>
              <a:ext uri="{FF2B5EF4-FFF2-40B4-BE49-F238E27FC236}">
                <a16:creationId xmlns:a16="http://schemas.microsoft.com/office/drawing/2014/main" id="{5D5003AD-5B26-9FAB-3C9A-39C62D07B1C3}"/>
              </a:ext>
            </a:extLst>
          </p:cNvPr>
          <p:cNvSpPr/>
          <p:nvPr/>
        </p:nvSpPr>
        <p:spPr bwMode="auto">
          <a:xfrm>
            <a:off x="5197143" y="3430918"/>
            <a:ext cx="249027" cy="263025"/>
          </a:xfrm>
          <a:prstGeom prst="triangle">
            <a:avLst/>
          </a:prstGeom>
          <a:solidFill>
            <a:schemeClr val="bg2"/>
          </a:solidFill>
          <a:ln>
            <a:solidFill>
              <a:schemeClr val="bg2"/>
            </a:solid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endParaRPr kumimoji="0" lang="de-CH" sz="1088" b="0" i="0" u="none" strike="noStrike" kern="0" cap="none" spc="0" normalizeH="0" baseline="0" noProof="0">
              <a:ln>
                <a:noFill/>
              </a:ln>
              <a:solidFill>
                <a:prstClr val="black"/>
              </a:solidFill>
              <a:effectLst/>
              <a:uLnTx/>
              <a:uFillTx/>
            </a:endParaRPr>
          </a:p>
        </p:txBody>
      </p:sp>
      <p:sp>
        <p:nvSpPr>
          <p:cNvPr id="28" name="Gleichschenkliges Dreieck 27">
            <a:extLst>
              <a:ext uri="{FF2B5EF4-FFF2-40B4-BE49-F238E27FC236}">
                <a16:creationId xmlns:a16="http://schemas.microsoft.com/office/drawing/2014/main" id="{3369692F-A8BC-A9B3-35DB-BFC64A51986D}"/>
              </a:ext>
            </a:extLst>
          </p:cNvPr>
          <p:cNvSpPr/>
          <p:nvPr/>
        </p:nvSpPr>
        <p:spPr bwMode="auto">
          <a:xfrm>
            <a:off x="6736109" y="3430918"/>
            <a:ext cx="249027" cy="263025"/>
          </a:xfrm>
          <a:prstGeom prst="triangle">
            <a:avLst/>
          </a:prstGeom>
          <a:solidFill>
            <a:schemeClr val="bg2"/>
          </a:solidFill>
          <a:ln>
            <a:solidFill>
              <a:schemeClr val="bg2"/>
            </a:solid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endParaRPr kumimoji="0" lang="de-CH" sz="1088" b="0" i="0" u="none" strike="noStrike" kern="0" cap="none" spc="0" normalizeH="0" baseline="0" noProof="0">
              <a:ln>
                <a:noFill/>
              </a:ln>
              <a:solidFill>
                <a:prstClr val="black"/>
              </a:solidFill>
              <a:effectLst/>
              <a:uLnTx/>
              <a:uFillTx/>
            </a:endParaRPr>
          </a:p>
        </p:txBody>
      </p:sp>
      <p:sp>
        <p:nvSpPr>
          <p:cNvPr id="29" name="Sprechblase: oval 28">
            <a:extLst>
              <a:ext uri="{FF2B5EF4-FFF2-40B4-BE49-F238E27FC236}">
                <a16:creationId xmlns:a16="http://schemas.microsoft.com/office/drawing/2014/main" id="{CC004687-C2A9-15B7-314C-710A905A744B}"/>
              </a:ext>
            </a:extLst>
          </p:cNvPr>
          <p:cNvSpPr/>
          <p:nvPr/>
        </p:nvSpPr>
        <p:spPr bwMode="auto">
          <a:xfrm>
            <a:off x="1020453" y="4729564"/>
            <a:ext cx="4363347" cy="1468094"/>
          </a:xfrm>
          <a:prstGeom prst="wedgeEllipseCallout">
            <a:avLst>
              <a:gd name="adj1" fmla="val 46015"/>
              <a:gd name="adj2" fmla="val -121612"/>
            </a:avLst>
          </a:prstGeom>
          <a:solidFill>
            <a:schemeClr val="bg2"/>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200" b="1" i="0" u="none" strike="noStrike" kern="0" cap="none" spc="0" normalizeH="0" baseline="0" noProof="0">
                <a:ln>
                  <a:noFill/>
                </a:ln>
                <a:solidFill>
                  <a:schemeClr val="bg1"/>
                </a:solidFill>
                <a:effectLst/>
                <a:uLnTx/>
                <a:uFillTx/>
              </a:rPr>
              <a:t>Lokale</a:t>
            </a:r>
            <a:r>
              <a:rPr kumimoji="0" lang="de-CH" sz="1200" b="0" i="0" u="none" strike="noStrike" kern="0" cap="none" spc="0" normalizeH="0" baseline="0" noProof="0">
                <a:ln>
                  <a:noFill/>
                </a:ln>
                <a:solidFill>
                  <a:schemeClr val="bg1"/>
                </a:solidFill>
                <a:effectLst/>
                <a:uLnTx/>
                <a:uFillTx/>
              </a:rPr>
              <a:t> </a:t>
            </a:r>
            <a:r>
              <a:rPr kumimoji="0" lang="de-CH" sz="1200" b="1" i="0" u="none" strike="noStrike" kern="0" cap="none" spc="0" normalizeH="0" baseline="0" noProof="0">
                <a:ln>
                  <a:noFill/>
                </a:ln>
                <a:solidFill>
                  <a:schemeClr val="bg1"/>
                </a:solidFill>
                <a:effectLst/>
                <a:uLnTx/>
                <a:uFillTx/>
              </a:rPr>
              <a:t>Attraktivität </a:t>
            </a:r>
            <a:r>
              <a:rPr kumimoji="0" lang="de-CH" sz="1200" b="0" i="0" u="none" strike="noStrike" kern="0" cap="none" spc="0" normalizeH="0" baseline="0" noProof="0">
                <a:ln>
                  <a:noFill/>
                </a:ln>
                <a:solidFill>
                  <a:schemeClr val="bg1"/>
                </a:solidFill>
                <a:effectLst/>
                <a:uLnTx/>
                <a:uFillTx/>
              </a:rPr>
              <a:t>als Grundlage</a:t>
            </a:r>
          </a:p>
          <a:p>
            <a:pPr marL="0" marR="0" lvl="0" indent="0" defTabSz="829361" eaLnBrk="1" fontAlgn="auto" latinLnBrk="0" hangingPunct="1">
              <a:lnSpc>
                <a:spcPct val="100000"/>
              </a:lnSpc>
              <a:spcBef>
                <a:spcPts val="0"/>
              </a:spcBef>
              <a:spcAft>
                <a:spcPts val="0"/>
              </a:spcAft>
              <a:buClrTx/>
              <a:buSzTx/>
              <a:buFontTx/>
              <a:buNone/>
              <a:tabLst/>
              <a:defRPr/>
            </a:pPr>
            <a:r>
              <a:rPr kumimoji="0" lang="de-CH" sz="1200" b="1" i="1" u="none" strike="noStrike" kern="0" cap="none" spc="0" normalizeH="0" baseline="0" noProof="0" err="1">
                <a:ln>
                  <a:noFill/>
                </a:ln>
                <a:solidFill>
                  <a:schemeClr val="bg1"/>
                </a:solidFill>
                <a:effectLst/>
                <a:uLnTx/>
                <a:uFillTx/>
              </a:rPr>
              <a:t>Attractivité</a:t>
            </a:r>
            <a:r>
              <a:rPr kumimoji="0" lang="de-CH" sz="1200" b="1" i="1" u="none" strike="noStrike" kern="0" cap="none" spc="0" normalizeH="0" baseline="0" noProof="0">
                <a:ln>
                  <a:noFill/>
                </a:ln>
                <a:solidFill>
                  <a:schemeClr val="bg1"/>
                </a:solidFill>
                <a:effectLst/>
                <a:uLnTx/>
                <a:uFillTx/>
              </a:rPr>
              <a:t> </a:t>
            </a:r>
            <a:r>
              <a:rPr kumimoji="0" lang="de-CH" sz="1200" b="1" i="1" u="none" strike="noStrike" kern="0" cap="none" spc="0" normalizeH="0" baseline="0" noProof="0" err="1">
                <a:ln>
                  <a:noFill/>
                </a:ln>
                <a:solidFill>
                  <a:schemeClr val="bg1"/>
                </a:solidFill>
                <a:effectLst/>
                <a:uLnTx/>
                <a:uFillTx/>
              </a:rPr>
              <a:t>locale</a:t>
            </a:r>
            <a:r>
              <a:rPr kumimoji="0" lang="de-CH" sz="1200" b="1" i="1" u="none" strike="noStrike" kern="0" cap="none" spc="0" normalizeH="0" baseline="0" noProof="0">
                <a:ln>
                  <a:noFill/>
                </a:ln>
                <a:solidFill>
                  <a:schemeClr val="bg1"/>
                </a:solidFill>
                <a:effectLst/>
                <a:uLnTx/>
                <a:uFillTx/>
              </a:rPr>
              <a:t> </a:t>
            </a:r>
            <a:r>
              <a:rPr kumimoji="0" lang="de-CH" sz="1200" b="0" i="1" u="none" strike="noStrike" kern="0" cap="none" spc="0" normalizeH="0" baseline="0" noProof="0">
                <a:ln>
                  <a:noFill/>
                </a:ln>
                <a:solidFill>
                  <a:schemeClr val="bg1"/>
                </a:solidFill>
                <a:effectLst/>
                <a:uLnTx/>
                <a:uFillTx/>
              </a:rPr>
              <a:t>comme fondement</a:t>
            </a:r>
          </a:p>
          <a:p>
            <a:pPr marL="0" marR="0" lvl="0" indent="0" defTabSz="829361"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a:ln>
                  <a:noFill/>
                </a:ln>
                <a:solidFill>
                  <a:schemeClr val="bg1"/>
                </a:solidFill>
                <a:effectLst/>
                <a:uLnTx/>
                <a:uFillTx/>
              </a:rPr>
              <a:t>+ lokale Bevölkerung / </a:t>
            </a:r>
            <a:r>
              <a:rPr kumimoji="0" lang="de-CH" sz="1200" b="0" i="0" u="none" strike="noStrike" kern="0" cap="none" spc="0" normalizeH="0" baseline="0" noProof="0" err="1">
                <a:ln>
                  <a:noFill/>
                </a:ln>
                <a:solidFill>
                  <a:schemeClr val="bg1"/>
                </a:solidFill>
                <a:effectLst/>
                <a:uLnTx/>
                <a:uFillTx/>
              </a:rPr>
              <a:t>population</a:t>
            </a:r>
            <a:r>
              <a:rPr kumimoji="0" lang="de-CH" sz="1200" b="0" i="0" u="none" strike="noStrike" kern="0" cap="none" spc="0" normalizeH="0" baseline="0" noProof="0">
                <a:ln>
                  <a:noFill/>
                </a:ln>
                <a:solidFill>
                  <a:schemeClr val="bg1"/>
                </a:solidFill>
                <a:effectLst/>
                <a:uLnTx/>
                <a:uFillTx/>
              </a:rPr>
              <a:t> </a:t>
            </a:r>
            <a:r>
              <a:rPr kumimoji="0" lang="de-CH" sz="1200" b="0" i="0" u="none" strike="noStrike" kern="0" cap="none" spc="0" normalizeH="0" baseline="0" noProof="0" err="1">
                <a:ln>
                  <a:noFill/>
                </a:ln>
                <a:solidFill>
                  <a:schemeClr val="bg1"/>
                </a:solidFill>
                <a:effectLst/>
                <a:uLnTx/>
                <a:uFillTx/>
              </a:rPr>
              <a:t>locale</a:t>
            </a:r>
            <a:endParaRPr kumimoji="0" lang="de-CH" sz="1200" b="0" i="0" u="none" strike="noStrike" kern="0" cap="none" spc="0" normalizeH="0" baseline="0" noProof="0">
              <a:ln>
                <a:noFill/>
              </a:ln>
              <a:solidFill>
                <a:schemeClr val="bg1"/>
              </a:solidFill>
              <a:effectLst/>
              <a:uLnTx/>
              <a:uFillTx/>
            </a:endParaRPr>
          </a:p>
          <a:p>
            <a:pPr marL="0" marR="0" lvl="0" indent="0" defTabSz="829361"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a:ln>
                  <a:noFill/>
                </a:ln>
                <a:solidFill>
                  <a:schemeClr val="bg1"/>
                </a:solidFill>
                <a:effectLst/>
                <a:uLnTx/>
                <a:uFillTx/>
              </a:rPr>
              <a:t>+ lokale Mitarbeitende / </a:t>
            </a:r>
            <a:r>
              <a:rPr kumimoji="0" lang="de-CH" sz="1200" b="0" i="0" u="none" strike="noStrike" kern="0" cap="none" spc="0" normalizeH="0" baseline="0" noProof="0" err="1">
                <a:ln>
                  <a:noFill/>
                </a:ln>
                <a:solidFill>
                  <a:schemeClr val="bg1"/>
                </a:solidFill>
                <a:effectLst/>
                <a:uLnTx/>
                <a:uFillTx/>
              </a:rPr>
              <a:t>employés</a:t>
            </a:r>
            <a:r>
              <a:rPr kumimoji="0" lang="de-CH" sz="1200" b="0" i="0" u="none" strike="noStrike" kern="0" cap="none" spc="0" normalizeH="0" baseline="0" noProof="0">
                <a:ln>
                  <a:noFill/>
                </a:ln>
                <a:solidFill>
                  <a:schemeClr val="bg1"/>
                </a:solidFill>
                <a:effectLst/>
                <a:uLnTx/>
                <a:uFillTx/>
              </a:rPr>
              <a:t> </a:t>
            </a:r>
            <a:r>
              <a:rPr kumimoji="0" lang="de-CH" sz="1200" b="0" i="0" u="none" strike="noStrike" kern="0" cap="none" spc="0" normalizeH="0" baseline="0" noProof="0" err="1">
                <a:ln>
                  <a:noFill/>
                </a:ln>
                <a:solidFill>
                  <a:schemeClr val="bg1"/>
                </a:solidFill>
                <a:effectLst/>
                <a:uLnTx/>
                <a:uFillTx/>
              </a:rPr>
              <a:t>locaux</a:t>
            </a:r>
            <a:endParaRPr kumimoji="0" lang="de-CH" sz="1200" b="0" i="0" u="none" strike="noStrike" kern="0" cap="none" spc="0" normalizeH="0" baseline="0" noProof="0">
              <a:ln>
                <a:noFill/>
              </a:ln>
              <a:solidFill>
                <a:schemeClr val="bg1"/>
              </a:solidFill>
              <a:effectLst/>
              <a:uLnTx/>
              <a:uFillTx/>
            </a:endParaRPr>
          </a:p>
          <a:p>
            <a:pPr marL="0" marR="0" lvl="0" indent="0" defTabSz="829361"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a:ln>
                  <a:noFill/>
                </a:ln>
                <a:solidFill>
                  <a:schemeClr val="bg1"/>
                </a:solidFill>
                <a:effectLst/>
                <a:uLnTx/>
                <a:uFillTx/>
              </a:rPr>
              <a:t>+ lokale Ressourcen / </a:t>
            </a:r>
            <a:r>
              <a:rPr kumimoji="0" lang="de-CH" sz="1200" b="0" i="0" u="none" strike="noStrike" kern="0" cap="none" spc="0" normalizeH="0" baseline="0" noProof="0" err="1">
                <a:ln>
                  <a:noFill/>
                </a:ln>
                <a:solidFill>
                  <a:schemeClr val="bg1"/>
                </a:solidFill>
                <a:effectLst/>
                <a:uLnTx/>
                <a:uFillTx/>
              </a:rPr>
              <a:t>ressources</a:t>
            </a:r>
            <a:r>
              <a:rPr kumimoji="0" lang="de-CH" sz="1200" b="0" i="0" u="none" strike="noStrike" kern="0" cap="none" spc="0" normalizeH="0" baseline="0" noProof="0">
                <a:ln>
                  <a:noFill/>
                </a:ln>
                <a:solidFill>
                  <a:schemeClr val="bg1"/>
                </a:solidFill>
                <a:effectLst/>
                <a:uLnTx/>
                <a:uFillTx/>
              </a:rPr>
              <a:t> </a:t>
            </a:r>
            <a:r>
              <a:rPr kumimoji="0" lang="de-CH" sz="1200" b="0" i="0" u="none" strike="noStrike" kern="0" cap="none" spc="0" normalizeH="0" baseline="0" noProof="0" err="1">
                <a:ln>
                  <a:noFill/>
                </a:ln>
                <a:solidFill>
                  <a:schemeClr val="bg1"/>
                </a:solidFill>
                <a:effectLst/>
                <a:uLnTx/>
                <a:uFillTx/>
              </a:rPr>
              <a:t>locales</a:t>
            </a:r>
            <a:endParaRPr kumimoji="0" lang="de-CH" sz="1200" b="0" i="0" u="none" strike="noStrike" kern="0" cap="none" spc="0" normalizeH="0" baseline="0" noProof="0">
              <a:ln>
                <a:noFill/>
              </a:ln>
              <a:solidFill>
                <a:schemeClr val="bg1"/>
              </a:solidFill>
              <a:effectLst/>
              <a:uLnTx/>
              <a:uFillTx/>
            </a:endParaRPr>
          </a:p>
        </p:txBody>
      </p:sp>
      <p:sp>
        <p:nvSpPr>
          <p:cNvPr id="30" name="Sprechblase: oval 29">
            <a:extLst>
              <a:ext uri="{FF2B5EF4-FFF2-40B4-BE49-F238E27FC236}">
                <a16:creationId xmlns:a16="http://schemas.microsoft.com/office/drawing/2014/main" id="{0F26D0E0-66C9-4585-ACDC-794939377B36}"/>
              </a:ext>
            </a:extLst>
          </p:cNvPr>
          <p:cNvSpPr/>
          <p:nvPr/>
        </p:nvSpPr>
        <p:spPr bwMode="auto">
          <a:xfrm>
            <a:off x="8168985" y="4729563"/>
            <a:ext cx="3211019" cy="1360128"/>
          </a:xfrm>
          <a:prstGeom prst="wedgeEllipseCallout">
            <a:avLst>
              <a:gd name="adj1" fmla="val -87866"/>
              <a:gd name="adj2" fmla="val -127567"/>
            </a:avLst>
          </a:prstGeom>
          <a:solidFill>
            <a:schemeClr val="bg2"/>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a:ln>
                  <a:noFill/>
                </a:ln>
                <a:solidFill>
                  <a:schemeClr val="bg1"/>
                </a:solidFill>
                <a:effectLst/>
                <a:uLnTx/>
                <a:uFillTx/>
              </a:rPr>
              <a:t>Auswärtige Gäste bringen Wertschöpfung</a:t>
            </a:r>
            <a:br>
              <a:rPr kumimoji="0" lang="de-CH" sz="1200" b="0" i="0" u="none" strike="noStrike" kern="0" cap="none" spc="0" normalizeH="0" baseline="0" noProof="0">
                <a:ln>
                  <a:noFill/>
                </a:ln>
                <a:solidFill>
                  <a:schemeClr val="bg1"/>
                </a:solidFill>
                <a:effectLst/>
                <a:uLnTx/>
                <a:uFillTx/>
              </a:rPr>
            </a:br>
            <a:r>
              <a:rPr kumimoji="0" lang="fr-FR" sz="1200" b="0" i="1" u="none" strike="noStrike" kern="0" cap="none" spc="0" normalizeH="0" baseline="0" noProof="0">
                <a:ln>
                  <a:noFill/>
                </a:ln>
                <a:solidFill>
                  <a:schemeClr val="bg1"/>
                </a:solidFill>
                <a:effectLst/>
                <a:uLnTx/>
                <a:uFillTx/>
              </a:rPr>
              <a:t>Les visiteurs extérieurs génèrent de la valeur ajoutée</a:t>
            </a:r>
            <a:endParaRPr kumimoji="0" lang="de-CH" sz="1200" b="0" i="1" u="none" strike="noStrike" kern="0" cap="none" spc="0" normalizeH="0" baseline="0" noProof="0">
              <a:ln>
                <a:noFill/>
              </a:ln>
              <a:solidFill>
                <a:schemeClr val="bg1"/>
              </a:solidFill>
              <a:effectLst/>
              <a:uLnTx/>
              <a:uFillTx/>
            </a:endParaRPr>
          </a:p>
        </p:txBody>
      </p:sp>
      <p:cxnSp>
        <p:nvCxnSpPr>
          <p:cNvPr id="31" name="Verbinder: gekrümmt 30">
            <a:extLst>
              <a:ext uri="{FF2B5EF4-FFF2-40B4-BE49-F238E27FC236}">
                <a16:creationId xmlns:a16="http://schemas.microsoft.com/office/drawing/2014/main" id="{38165385-77CC-52E3-4865-CE15444D006E}"/>
              </a:ext>
            </a:extLst>
          </p:cNvPr>
          <p:cNvCxnSpPr>
            <a:cxnSpLocks/>
            <a:stCxn id="29" idx="5"/>
            <a:endCxn id="30" idx="3"/>
          </p:cNvCxnSpPr>
          <p:nvPr/>
        </p:nvCxnSpPr>
        <p:spPr>
          <a:xfrm rot="5400000" flipH="1" flipV="1">
            <a:off x="6645937" y="3989370"/>
            <a:ext cx="92156" cy="3894425"/>
          </a:xfrm>
          <a:prstGeom prst="curvedConnector3">
            <a:avLst>
              <a:gd name="adj1" fmla="val -481354"/>
            </a:avLst>
          </a:prstGeom>
          <a:noFill/>
          <a:ln w="57150" cap="flat" cmpd="sng" algn="ctr">
            <a:solidFill>
              <a:schemeClr val="bg2"/>
            </a:solidFill>
            <a:prstDash val="dash"/>
            <a:tailEnd type="triangle"/>
          </a:ln>
          <a:effectLst/>
        </p:spPr>
      </p:cxnSp>
      <p:sp>
        <p:nvSpPr>
          <p:cNvPr id="34" name="Titel 1">
            <a:extLst>
              <a:ext uri="{FF2B5EF4-FFF2-40B4-BE49-F238E27FC236}">
                <a16:creationId xmlns:a16="http://schemas.microsoft.com/office/drawing/2014/main" id="{FF254112-4DD9-34F0-F283-C3A8D4BFAA7A}"/>
              </a:ext>
            </a:extLst>
          </p:cNvPr>
          <p:cNvSpPr txBox="1">
            <a:spLocks/>
          </p:cNvSpPr>
          <p:nvPr/>
        </p:nvSpPr>
        <p:spPr bwMode="auto">
          <a:xfrm>
            <a:off x="845244" y="860438"/>
            <a:ext cx="1023947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73787B"/>
                </a:solidFill>
                <a:latin typeface="+mj-lt"/>
                <a:ea typeface="ＭＳ Ｐゴシック" charset="0"/>
                <a:cs typeface="+mj-cs"/>
              </a:defRPr>
            </a:lvl1pPr>
            <a:lvl2pPr algn="l" rtl="0" eaLnBrk="0" fontAlgn="base" hangingPunct="0">
              <a:spcBef>
                <a:spcPct val="0"/>
              </a:spcBef>
              <a:spcAft>
                <a:spcPct val="0"/>
              </a:spcAft>
              <a:defRPr sz="2400" b="1">
                <a:solidFill>
                  <a:srgbClr val="73787B"/>
                </a:solidFill>
                <a:latin typeface="Arial" charset="0"/>
                <a:ea typeface="ＭＳ Ｐゴシック" charset="0"/>
              </a:defRPr>
            </a:lvl2pPr>
            <a:lvl3pPr algn="l" rtl="0" eaLnBrk="0" fontAlgn="base" hangingPunct="0">
              <a:spcBef>
                <a:spcPct val="0"/>
              </a:spcBef>
              <a:spcAft>
                <a:spcPct val="0"/>
              </a:spcAft>
              <a:defRPr sz="2400" b="1">
                <a:solidFill>
                  <a:srgbClr val="73787B"/>
                </a:solidFill>
                <a:latin typeface="Arial" charset="0"/>
                <a:ea typeface="ＭＳ Ｐゴシック" charset="0"/>
              </a:defRPr>
            </a:lvl3pPr>
            <a:lvl4pPr algn="l" rtl="0" eaLnBrk="0" fontAlgn="base" hangingPunct="0">
              <a:spcBef>
                <a:spcPct val="0"/>
              </a:spcBef>
              <a:spcAft>
                <a:spcPct val="0"/>
              </a:spcAft>
              <a:defRPr sz="2400" b="1">
                <a:solidFill>
                  <a:srgbClr val="73787B"/>
                </a:solidFill>
                <a:latin typeface="Arial" charset="0"/>
                <a:ea typeface="ＭＳ Ｐゴシック" charset="0"/>
              </a:defRPr>
            </a:lvl4pPr>
            <a:lvl5pPr algn="l" rtl="0" eaLnBrk="0" fontAlgn="base" hangingPunct="0">
              <a:spcBef>
                <a:spcPct val="0"/>
              </a:spcBef>
              <a:spcAft>
                <a:spcPct val="0"/>
              </a:spcAft>
              <a:defRPr sz="2400" b="1">
                <a:solidFill>
                  <a:srgbClr val="73787B"/>
                </a:solidFill>
                <a:latin typeface="Arial" charset="0"/>
                <a:ea typeface="ＭＳ Ｐゴシック"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a:lstStyle>
          <a:p>
            <a:pPr algn="ctr"/>
            <a:r>
              <a:rPr lang="de-CH" kern="0"/>
              <a:t>Kontinuum von lokaler und Export-Wirtschaft</a:t>
            </a:r>
            <a:br>
              <a:rPr lang="de-CH" kern="0"/>
            </a:br>
            <a:r>
              <a:rPr lang="fr-FR" kern="0">
                <a:solidFill>
                  <a:srgbClr val="2A81C7"/>
                </a:solidFill>
              </a:rPr>
              <a:t>Continuum entre économie locale et économie d’exportation</a:t>
            </a:r>
            <a:endParaRPr lang="de-CH" kern="0"/>
          </a:p>
        </p:txBody>
      </p:sp>
    </p:spTree>
    <p:extLst>
      <p:ext uri="{BB962C8B-B14F-4D97-AF65-F5344CB8AC3E}">
        <p14:creationId xmlns:p14="http://schemas.microsoft.com/office/powerpoint/2010/main" val="79251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DDB84-5656-CE80-CD83-88E2EEE2EC61}"/>
            </a:ext>
          </a:extLst>
        </p:cNvPr>
        <p:cNvGrpSpPr/>
        <p:nvPr/>
      </p:nvGrpSpPr>
      <p:grpSpPr>
        <a:xfrm>
          <a:off x="0" y="0"/>
          <a:ext cx="0" cy="0"/>
          <a:chOff x="0" y="0"/>
          <a:chExt cx="0" cy="0"/>
        </a:xfrm>
      </p:grpSpPr>
      <p:grpSp>
        <p:nvGrpSpPr>
          <p:cNvPr id="35" name="Gruppieren 34">
            <a:extLst>
              <a:ext uri="{FF2B5EF4-FFF2-40B4-BE49-F238E27FC236}">
                <a16:creationId xmlns:a16="http://schemas.microsoft.com/office/drawing/2014/main" id="{C6985CB6-4350-BF0F-1C06-1F067400C956}"/>
              </a:ext>
            </a:extLst>
          </p:cNvPr>
          <p:cNvGrpSpPr/>
          <p:nvPr/>
        </p:nvGrpSpPr>
        <p:grpSpPr>
          <a:xfrm>
            <a:off x="4890994" y="2109990"/>
            <a:ext cx="2577846" cy="3480692"/>
            <a:chOff x="2970436" y="2171030"/>
            <a:chExt cx="2880320" cy="3769841"/>
          </a:xfrm>
        </p:grpSpPr>
        <p:sp>
          <p:nvSpPr>
            <p:cNvPr id="36" name="Gleichschenkliges Dreieck 35">
              <a:extLst>
                <a:ext uri="{FF2B5EF4-FFF2-40B4-BE49-F238E27FC236}">
                  <a16:creationId xmlns:a16="http://schemas.microsoft.com/office/drawing/2014/main" id="{8F0367A4-3B6B-2FB7-42C5-CF7A977C356D}"/>
                </a:ext>
              </a:extLst>
            </p:cNvPr>
            <p:cNvSpPr/>
            <p:nvPr/>
          </p:nvSpPr>
          <p:spPr bwMode="auto">
            <a:xfrm>
              <a:off x="2970436" y="2196455"/>
              <a:ext cx="2592288" cy="3744416"/>
            </a:xfrm>
            <a:prstGeom prst="triangle">
              <a:avLst>
                <a:gd name="adj" fmla="val 2498"/>
              </a:avLst>
            </a:prstGeom>
            <a:solidFill>
              <a:schemeClr val="accent2">
                <a:lumMod val="20000"/>
                <a:lumOff val="80000"/>
              </a:schemeClr>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endParaRPr kumimoji="0" lang="de-CH" sz="1088" b="0" i="0" u="none" strike="noStrike" kern="0" cap="none" spc="0" normalizeH="0" baseline="0" noProof="0">
                <a:ln>
                  <a:noFill/>
                </a:ln>
                <a:solidFill>
                  <a:prstClr val="black"/>
                </a:solidFill>
                <a:effectLst/>
                <a:uLnTx/>
                <a:uFillTx/>
              </a:endParaRPr>
            </a:p>
          </p:txBody>
        </p:sp>
        <p:sp>
          <p:nvSpPr>
            <p:cNvPr id="37" name="Gleichschenkliges Dreieck 36">
              <a:extLst>
                <a:ext uri="{FF2B5EF4-FFF2-40B4-BE49-F238E27FC236}">
                  <a16:creationId xmlns:a16="http://schemas.microsoft.com/office/drawing/2014/main" id="{E12CF1B7-DC88-28F1-9B46-044F9AC8B5C0}"/>
                </a:ext>
              </a:extLst>
            </p:cNvPr>
            <p:cNvSpPr/>
            <p:nvPr/>
          </p:nvSpPr>
          <p:spPr bwMode="auto">
            <a:xfrm rot="10800000">
              <a:off x="3258468" y="2171030"/>
              <a:ext cx="2592288" cy="3744416"/>
            </a:xfrm>
            <a:prstGeom prst="triangle">
              <a:avLst>
                <a:gd name="adj" fmla="val 2498"/>
              </a:avLst>
            </a:prstGeom>
            <a:solidFill>
              <a:schemeClr val="accent5"/>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endParaRPr kumimoji="0" lang="de-CH" sz="1088" b="0" i="0" u="none" strike="noStrike" kern="0" cap="none" spc="0" normalizeH="0" baseline="0" noProof="0">
                <a:ln>
                  <a:noFill/>
                </a:ln>
                <a:solidFill>
                  <a:prstClr val="black"/>
                </a:solidFill>
                <a:effectLst/>
                <a:uLnTx/>
                <a:uFillTx/>
              </a:endParaRPr>
            </a:p>
          </p:txBody>
        </p:sp>
      </p:grpSp>
      <p:sp>
        <p:nvSpPr>
          <p:cNvPr id="38" name="Textfeld 37">
            <a:extLst>
              <a:ext uri="{FF2B5EF4-FFF2-40B4-BE49-F238E27FC236}">
                <a16:creationId xmlns:a16="http://schemas.microsoft.com/office/drawing/2014/main" id="{0035E0A0-41A3-E1D8-D3C6-027AF8D6A5F4}"/>
              </a:ext>
            </a:extLst>
          </p:cNvPr>
          <p:cNvSpPr txBox="1"/>
          <p:nvPr/>
        </p:nvSpPr>
        <p:spPr>
          <a:xfrm>
            <a:off x="5900961" y="2326673"/>
            <a:ext cx="1668237" cy="584775"/>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600" b="0" i="0" u="none" strike="noStrike" kern="0" cap="none" spc="0" normalizeH="0" baseline="0" noProof="0" dirty="0">
                <a:ln>
                  <a:noFill/>
                </a:ln>
                <a:solidFill>
                  <a:prstClr val="black"/>
                </a:solidFill>
                <a:effectLst/>
                <a:uLnTx/>
                <a:uFillTx/>
              </a:rPr>
              <a:t>Export-Orientierung</a:t>
            </a:r>
          </a:p>
        </p:txBody>
      </p:sp>
      <p:sp>
        <p:nvSpPr>
          <p:cNvPr id="39" name="Textfeld 38">
            <a:extLst>
              <a:ext uri="{FF2B5EF4-FFF2-40B4-BE49-F238E27FC236}">
                <a16:creationId xmlns:a16="http://schemas.microsoft.com/office/drawing/2014/main" id="{0CD054CC-3FFC-F91C-40FA-11D313BFAD14}"/>
              </a:ext>
            </a:extLst>
          </p:cNvPr>
          <p:cNvSpPr txBox="1"/>
          <p:nvPr/>
        </p:nvSpPr>
        <p:spPr>
          <a:xfrm>
            <a:off x="5167151" y="4480401"/>
            <a:ext cx="1436834" cy="584775"/>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600" b="0" i="0" u="none" strike="noStrike" kern="0" cap="none" spc="0" normalizeH="0" baseline="0" noProof="0">
                <a:ln>
                  <a:noFill/>
                </a:ln>
                <a:solidFill>
                  <a:prstClr val="black"/>
                </a:solidFill>
                <a:effectLst/>
                <a:uLnTx/>
                <a:uFillTx/>
              </a:rPr>
              <a:t>Lokale Wirtschaft</a:t>
            </a:r>
          </a:p>
        </p:txBody>
      </p:sp>
      <p:cxnSp>
        <p:nvCxnSpPr>
          <p:cNvPr id="42" name="Gerader Verbinder 41">
            <a:extLst>
              <a:ext uri="{FF2B5EF4-FFF2-40B4-BE49-F238E27FC236}">
                <a16:creationId xmlns:a16="http://schemas.microsoft.com/office/drawing/2014/main" id="{573AECED-9ADA-95FD-9757-217339AD4B46}"/>
              </a:ext>
            </a:extLst>
          </p:cNvPr>
          <p:cNvCxnSpPr>
            <a:cxnSpLocks/>
          </p:cNvCxnSpPr>
          <p:nvPr/>
        </p:nvCxnSpPr>
        <p:spPr>
          <a:xfrm flipV="1">
            <a:off x="4905895" y="3331532"/>
            <a:ext cx="2542722" cy="933709"/>
          </a:xfrm>
          <a:prstGeom prst="line">
            <a:avLst/>
          </a:prstGeom>
          <a:noFill/>
          <a:ln w="57150" cap="flat" cmpd="sng" algn="ctr">
            <a:solidFill>
              <a:schemeClr val="bg2"/>
            </a:solidFill>
            <a:prstDash val="dashDot"/>
          </a:ln>
          <a:effectLst/>
        </p:spPr>
      </p:cxnSp>
      <p:cxnSp>
        <p:nvCxnSpPr>
          <p:cNvPr id="43" name="Gerader Verbinder 42">
            <a:extLst>
              <a:ext uri="{FF2B5EF4-FFF2-40B4-BE49-F238E27FC236}">
                <a16:creationId xmlns:a16="http://schemas.microsoft.com/office/drawing/2014/main" id="{DF3350E1-DE75-1393-9A1D-AA8A9C9691A6}"/>
              </a:ext>
            </a:extLst>
          </p:cNvPr>
          <p:cNvCxnSpPr>
            <a:cxnSpLocks/>
          </p:cNvCxnSpPr>
          <p:nvPr/>
        </p:nvCxnSpPr>
        <p:spPr>
          <a:xfrm>
            <a:off x="4921263" y="3585767"/>
            <a:ext cx="3159582" cy="0"/>
          </a:xfrm>
          <a:prstGeom prst="line">
            <a:avLst/>
          </a:prstGeom>
          <a:noFill/>
          <a:ln w="28575" cap="flat" cmpd="sng" algn="ctr">
            <a:solidFill>
              <a:schemeClr val="bg2"/>
            </a:solidFill>
            <a:prstDash val="sysDash"/>
            <a:headEnd type="none" w="med" len="med"/>
            <a:tailEnd type="arrow" w="med" len="med"/>
          </a:ln>
          <a:effectLst/>
        </p:spPr>
      </p:cxnSp>
      <p:sp>
        <p:nvSpPr>
          <p:cNvPr id="24" name="Textfeld 23">
            <a:extLst>
              <a:ext uri="{FF2B5EF4-FFF2-40B4-BE49-F238E27FC236}">
                <a16:creationId xmlns:a16="http://schemas.microsoft.com/office/drawing/2014/main" id="{22D5E145-5670-0639-7366-7FE474A2482F}"/>
              </a:ext>
            </a:extLst>
          </p:cNvPr>
          <p:cNvSpPr txBox="1"/>
          <p:nvPr/>
        </p:nvSpPr>
        <p:spPr>
          <a:xfrm>
            <a:off x="8239246" y="3423306"/>
            <a:ext cx="2320064" cy="307777"/>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a:ln>
                  <a:noFill/>
                </a:ln>
                <a:solidFill>
                  <a:schemeClr val="bg2"/>
                </a:solidFill>
                <a:effectLst/>
                <a:uLnTx/>
                <a:uFillTx/>
              </a:rPr>
              <a:t>Beispiel: </a:t>
            </a:r>
            <a:r>
              <a:rPr kumimoji="0" lang="de-CH" sz="1400" b="1" i="0" u="none" strike="noStrike" kern="0" cap="none" spc="0" normalizeH="0" baseline="0" noProof="0">
                <a:ln>
                  <a:noFill/>
                </a:ln>
                <a:solidFill>
                  <a:schemeClr val="bg2"/>
                </a:solidFill>
                <a:effectLst/>
                <a:uLnTx/>
                <a:uFillTx/>
              </a:rPr>
              <a:t>Tourismus</a:t>
            </a:r>
          </a:p>
        </p:txBody>
      </p:sp>
      <p:sp>
        <p:nvSpPr>
          <p:cNvPr id="27" name="Gleichschenkliges Dreieck 26">
            <a:extLst>
              <a:ext uri="{FF2B5EF4-FFF2-40B4-BE49-F238E27FC236}">
                <a16:creationId xmlns:a16="http://schemas.microsoft.com/office/drawing/2014/main" id="{F7FDDE4E-6CBC-5A9E-B70A-D77842D5EE05}"/>
              </a:ext>
            </a:extLst>
          </p:cNvPr>
          <p:cNvSpPr/>
          <p:nvPr/>
        </p:nvSpPr>
        <p:spPr bwMode="auto">
          <a:xfrm>
            <a:off x="5197143" y="3430918"/>
            <a:ext cx="249027" cy="263025"/>
          </a:xfrm>
          <a:prstGeom prst="triangle">
            <a:avLst/>
          </a:prstGeom>
          <a:solidFill>
            <a:schemeClr val="bg2"/>
          </a:solidFill>
          <a:ln>
            <a:solidFill>
              <a:schemeClr val="bg2"/>
            </a:solid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endParaRPr kumimoji="0" lang="de-CH" sz="1088" b="0" i="0" u="none" strike="noStrike" kern="0" cap="none" spc="0" normalizeH="0" baseline="0" noProof="0">
              <a:ln>
                <a:noFill/>
              </a:ln>
              <a:solidFill>
                <a:prstClr val="black"/>
              </a:solidFill>
              <a:effectLst/>
              <a:uLnTx/>
              <a:uFillTx/>
            </a:endParaRPr>
          </a:p>
        </p:txBody>
      </p:sp>
      <p:sp>
        <p:nvSpPr>
          <p:cNvPr id="28" name="Gleichschenkliges Dreieck 27">
            <a:extLst>
              <a:ext uri="{FF2B5EF4-FFF2-40B4-BE49-F238E27FC236}">
                <a16:creationId xmlns:a16="http://schemas.microsoft.com/office/drawing/2014/main" id="{D57A292D-4C57-237D-E6BD-E8C423845480}"/>
              </a:ext>
            </a:extLst>
          </p:cNvPr>
          <p:cNvSpPr/>
          <p:nvPr/>
        </p:nvSpPr>
        <p:spPr bwMode="auto">
          <a:xfrm>
            <a:off x="6736109" y="3430918"/>
            <a:ext cx="249027" cy="263025"/>
          </a:xfrm>
          <a:prstGeom prst="triangle">
            <a:avLst/>
          </a:prstGeom>
          <a:solidFill>
            <a:schemeClr val="bg2"/>
          </a:solidFill>
          <a:ln>
            <a:solidFill>
              <a:schemeClr val="bg2"/>
            </a:solid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endParaRPr kumimoji="0" lang="de-CH" sz="1088" b="0" i="0" u="none" strike="noStrike" kern="0" cap="none" spc="0" normalizeH="0" baseline="0" noProof="0">
              <a:ln>
                <a:noFill/>
              </a:ln>
              <a:solidFill>
                <a:prstClr val="black"/>
              </a:solidFill>
              <a:effectLst/>
              <a:uLnTx/>
              <a:uFillTx/>
            </a:endParaRPr>
          </a:p>
        </p:txBody>
      </p:sp>
      <p:sp>
        <p:nvSpPr>
          <p:cNvPr id="29" name="Sprechblase: oval 28">
            <a:extLst>
              <a:ext uri="{FF2B5EF4-FFF2-40B4-BE49-F238E27FC236}">
                <a16:creationId xmlns:a16="http://schemas.microsoft.com/office/drawing/2014/main" id="{D65CA5C1-3FC8-A3BD-E4C4-AE9B980A6ADD}"/>
              </a:ext>
            </a:extLst>
          </p:cNvPr>
          <p:cNvSpPr/>
          <p:nvPr/>
        </p:nvSpPr>
        <p:spPr bwMode="auto">
          <a:xfrm>
            <a:off x="1020453" y="4729564"/>
            <a:ext cx="4363347" cy="1468094"/>
          </a:xfrm>
          <a:prstGeom prst="wedgeEllipseCallout">
            <a:avLst>
              <a:gd name="adj1" fmla="val 46015"/>
              <a:gd name="adj2" fmla="val -121612"/>
            </a:avLst>
          </a:prstGeom>
          <a:solidFill>
            <a:schemeClr val="bg2"/>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200" b="1" i="0" u="none" strike="noStrike" kern="0" cap="none" spc="0" normalizeH="0" baseline="0" noProof="0">
                <a:ln>
                  <a:noFill/>
                </a:ln>
                <a:solidFill>
                  <a:schemeClr val="bg1"/>
                </a:solidFill>
                <a:effectLst/>
                <a:uLnTx/>
                <a:uFillTx/>
              </a:rPr>
              <a:t>Lokale</a:t>
            </a:r>
            <a:r>
              <a:rPr kumimoji="0" lang="de-CH" sz="1200" b="0" i="0" u="none" strike="noStrike" kern="0" cap="none" spc="0" normalizeH="0" baseline="0" noProof="0">
                <a:ln>
                  <a:noFill/>
                </a:ln>
                <a:solidFill>
                  <a:schemeClr val="bg1"/>
                </a:solidFill>
                <a:effectLst/>
                <a:uLnTx/>
                <a:uFillTx/>
              </a:rPr>
              <a:t> </a:t>
            </a:r>
            <a:r>
              <a:rPr kumimoji="0" lang="de-CH" sz="1200" b="1" i="0" u="none" strike="noStrike" kern="0" cap="none" spc="0" normalizeH="0" baseline="0" noProof="0">
                <a:ln>
                  <a:noFill/>
                </a:ln>
                <a:solidFill>
                  <a:schemeClr val="bg1"/>
                </a:solidFill>
                <a:effectLst/>
                <a:uLnTx/>
                <a:uFillTx/>
              </a:rPr>
              <a:t>Attraktivität </a:t>
            </a:r>
            <a:r>
              <a:rPr kumimoji="0" lang="de-CH" sz="1200" b="0" i="0" u="none" strike="noStrike" kern="0" cap="none" spc="0" normalizeH="0" baseline="0" noProof="0">
                <a:ln>
                  <a:noFill/>
                </a:ln>
                <a:solidFill>
                  <a:schemeClr val="bg1"/>
                </a:solidFill>
                <a:effectLst/>
                <a:uLnTx/>
                <a:uFillTx/>
              </a:rPr>
              <a:t>als Grundlage</a:t>
            </a:r>
          </a:p>
          <a:p>
            <a:pPr marL="0" marR="0" lvl="0" indent="0" defTabSz="829361" eaLnBrk="1" fontAlgn="auto" latinLnBrk="0" hangingPunct="1">
              <a:lnSpc>
                <a:spcPct val="100000"/>
              </a:lnSpc>
              <a:spcBef>
                <a:spcPts val="0"/>
              </a:spcBef>
              <a:spcAft>
                <a:spcPts val="0"/>
              </a:spcAft>
              <a:buClrTx/>
              <a:buSzTx/>
              <a:buFontTx/>
              <a:buNone/>
              <a:tabLst/>
              <a:defRPr/>
            </a:pPr>
            <a:r>
              <a:rPr kumimoji="0" lang="de-CH" sz="1200" b="1" i="1" u="none" strike="noStrike" kern="0" cap="none" spc="0" normalizeH="0" baseline="0" noProof="0" err="1">
                <a:ln>
                  <a:noFill/>
                </a:ln>
                <a:solidFill>
                  <a:schemeClr val="bg1"/>
                </a:solidFill>
                <a:effectLst/>
                <a:uLnTx/>
                <a:uFillTx/>
              </a:rPr>
              <a:t>Attractivité</a:t>
            </a:r>
            <a:r>
              <a:rPr kumimoji="0" lang="de-CH" sz="1200" b="1" i="1" u="none" strike="noStrike" kern="0" cap="none" spc="0" normalizeH="0" baseline="0" noProof="0">
                <a:ln>
                  <a:noFill/>
                </a:ln>
                <a:solidFill>
                  <a:schemeClr val="bg1"/>
                </a:solidFill>
                <a:effectLst/>
                <a:uLnTx/>
                <a:uFillTx/>
              </a:rPr>
              <a:t> </a:t>
            </a:r>
            <a:r>
              <a:rPr kumimoji="0" lang="de-CH" sz="1200" b="1" i="1" u="none" strike="noStrike" kern="0" cap="none" spc="0" normalizeH="0" baseline="0" noProof="0" err="1">
                <a:ln>
                  <a:noFill/>
                </a:ln>
                <a:solidFill>
                  <a:schemeClr val="bg1"/>
                </a:solidFill>
                <a:effectLst/>
                <a:uLnTx/>
                <a:uFillTx/>
              </a:rPr>
              <a:t>locale</a:t>
            </a:r>
            <a:r>
              <a:rPr kumimoji="0" lang="de-CH" sz="1200" b="1" i="1" u="none" strike="noStrike" kern="0" cap="none" spc="0" normalizeH="0" baseline="0" noProof="0">
                <a:ln>
                  <a:noFill/>
                </a:ln>
                <a:solidFill>
                  <a:schemeClr val="bg1"/>
                </a:solidFill>
                <a:effectLst/>
                <a:uLnTx/>
                <a:uFillTx/>
              </a:rPr>
              <a:t> </a:t>
            </a:r>
            <a:r>
              <a:rPr kumimoji="0" lang="de-CH" sz="1200" b="0" i="1" u="none" strike="noStrike" kern="0" cap="none" spc="0" normalizeH="0" baseline="0" noProof="0">
                <a:ln>
                  <a:noFill/>
                </a:ln>
                <a:solidFill>
                  <a:schemeClr val="bg1"/>
                </a:solidFill>
                <a:effectLst/>
                <a:uLnTx/>
                <a:uFillTx/>
              </a:rPr>
              <a:t>comme fondement</a:t>
            </a:r>
          </a:p>
          <a:p>
            <a:pPr marL="0" marR="0" lvl="0" indent="0" defTabSz="829361"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a:ln>
                  <a:noFill/>
                </a:ln>
                <a:solidFill>
                  <a:schemeClr val="bg1"/>
                </a:solidFill>
                <a:effectLst/>
                <a:uLnTx/>
                <a:uFillTx/>
              </a:rPr>
              <a:t>+ lokale Bevölkerung / </a:t>
            </a:r>
            <a:r>
              <a:rPr kumimoji="0" lang="de-CH" sz="1200" b="0" i="0" u="none" strike="noStrike" kern="0" cap="none" spc="0" normalizeH="0" baseline="0" noProof="0" err="1">
                <a:ln>
                  <a:noFill/>
                </a:ln>
                <a:solidFill>
                  <a:schemeClr val="bg1"/>
                </a:solidFill>
                <a:effectLst/>
                <a:uLnTx/>
                <a:uFillTx/>
              </a:rPr>
              <a:t>population</a:t>
            </a:r>
            <a:r>
              <a:rPr kumimoji="0" lang="de-CH" sz="1200" b="0" i="0" u="none" strike="noStrike" kern="0" cap="none" spc="0" normalizeH="0" baseline="0" noProof="0">
                <a:ln>
                  <a:noFill/>
                </a:ln>
                <a:solidFill>
                  <a:schemeClr val="bg1"/>
                </a:solidFill>
                <a:effectLst/>
                <a:uLnTx/>
                <a:uFillTx/>
              </a:rPr>
              <a:t> </a:t>
            </a:r>
            <a:r>
              <a:rPr kumimoji="0" lang="de-CH" sz="1200" b="0" i="0" u="none" strike="noStrike" kern="0" cap="none" spc="0" normalizeH="0" baseline="0" noProof="0" err="1">
                <a:ln>
                  <a:noFill/>
                </a:ln>
                <a:solidFill>
                  <a:schemeClr val="bg1"/>
                </a:solidFill>
                <a:effectLst/>
                <a:uLnTx/>
                <a:uFillTx/>
              </a:rPr>
              <a:t>locale</a:t>
            </a:r>
            <a:endParaRPr kumimoji="0" lang="de-CH" sz="1200" b="0" i="0" u="none" strike="noStrike" kern="0" cap="none" spc="0" normalizeH="0" baseline="0" noProof="0">
              <a:ln>
                <a:noFill/>
              </a:ln>
              <a:solidFill>
                <a:schemeClr val="bg1"/>
              </a:solidFill>
              <a:effectLst/>
              <a:uLnTx/>
              <a:uFillTx/>
            </a:endParaRPr>
          </a:p>
          <a:p>
            <a:pPr marL="0" marR="0" lvl="0" indent="0" defTabSz="829361"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a:ln>
                  <a:noFill/>
                </a:ln>
                <a:solidFill>
                  <a:schemeClr val="bg1"/>
                </a:solidFill>
                <a:effectLst/>
                <a:uLnTx/>
                <a:uFillTx/>
              </a:rPr>
              <a:t>+ lokale Mitarbeitende / </a:t>
            </a:r>
            <a:r>
              <a:rPr kumimoji="0" lang="de-CH" sz="1200" b="0" i="0" u="none" strike="noStrike" kern="0" cap="none" spc="0" normalizeH="0" baseline="0" noProof="0" err="1">
                <a:ln>
                  <a:noFill/>
                </a:ln>
                <a:solidFill>
                  <a:schemeClr val="bg1"/>
                </a:solidFill>
                <a:effectLst/>
                <a:uLnTx/>
                <a:uFillTx/>
              </a:rPr>
              <a:t>employés</a:t>
            </a:r>
            <a:r>
              <a:rPr kumimoji="0" lang="de-CH" sz="1200" b="0" i="0" u="none" strike="noStrike" kern="0" cap="none" spc="0" normalizeH="0" baseline="0" noProof="0">
                <a:ln>
                  <a:noFill/>
                </a:ln>
                <a:solidFill>
                  <a:schemeClr val="bg1"/>
                </a:solidFill>
                <a:effectLst/>
                <a:uLnTx/>
                <a:uFillTx/>
              </a:rPr>
              <a:t> </a:t>
            </a:r>
            <a:r>
              <a:rPr kumimoji="0" lang="de-CH" sz="1200" b="0" i="0" u="none" strike="noStrike" kern="0" cap="none" spc="0" normalizeH="0" baseline="0" noProof="0" err="1">
                <a:ln>
                  <a:noFill/>
                </a:ln>
                <a:solidFill>
                  <a:schemeClr val="bg1"/>
                </a:solidFill>
                <a:effectLst/>
                <a:uLnTx/>
                <a:uFillTx/>
              </a:rPr>
              <a:t>locaux</a:t>
            </a:r>
            <a:endParaRPr kumimoji="0" lang="de-CH" sz="1200" b="0" i="0" u="none" strike="noStrike" kern="0" cap="none" spc="0" normalizeH="0" baseline="0" noProof="0">
              <a:ln>
                <a:noFill/>
              </a:ln>
              <a:solidFill>
                <a:schemeClr val="bg1"/>
              </a:solidFill>
              <a:effectLst/>
              <a:uLnTx/>
              <a:uFillTx/>
            </a:endParaRPr>
          </a:p>
          <a:p>
            <a:pPr marL="0" marR="0" lvl="0" indent="0" defTabSz="829361"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a:ln>
                  <a:noFill/>
                </a:ln>
                <a:solidFill>
                  <a:schemeClr val="bg1"/>
                </a:solidFill>
                <a:effectLst/>
                <a:uLnTx/>
                <a:uFillTx/>
              </a:rPr>
              <a:t>+ lokale Ressourcen / </a:t>
            </a:r>
            <a:r>
              <a:rPr kumimoji="0" lang="de-CH" sz="1200" b="0" i="0" u="none" strike="noStrike" kern="0" cap="none" spc="0" normalizeH="0" baseline="0" noProof="0" err="1">
                <a:ln>
                  <a:noFill/>
                </a:ln>
                <a:solidFill>
                  <a:schemeClr val="bg1"/>
                </a:solidFill>
                <a:effectLst/>
                <a:uLnTx/>
                <a:uFillTx/>
              </a:rPr>
              <a:t>ressources</a:t>
            </a:r>
            <a:r>
              <a:rPr kumimoji="0" lang="de-CH" sz="1200" b="0" i="0" u="none" strike="noStrike" kern="0" cap="none" spc="0" normalizeH="0" baseline="0" noProof="0">
                <a:ln>
                  <a:noFill/>
                </a:ln>
                <a:solidFill>
                  <a:schemeClr val="bg1"/>
                </a:solidFill>
                <a:effectLst/>
                <a:uLnTx/>
                <a:uFillTx/>
              </a:rPr>
              <a:t> </a:t>
            </a:r>
            <a:r>
              <a:rPr kumimoji="0" lang="de-CH" sz="1200" b="0" i="0" u="none" strike="noStrike" kern="0" cap="none" spc="0" normalizeH="0" baseline="0" noProof="0" err="1">
                <a:ln>
                  <a:noFill/>
                </a:ln>
                <a:solidFill>
                  <a:schemeClr val="bg1"/>
                </a:solidFill>
                <a:effectLst/>
                <a:uLnTx/>
                <a:uFillTx/>
              </a:rPr>
              <a:t>locales</a:t>
            </a:r>
            <a:endParaRPr kumimoji="0" lang="de-CH" sz="1200" b="0" i="0" u="none" strike="noStrike" kern="0" cap="none" spc="0" normalizeH="0" baseline="0" noProof="0">
              <a:ln>
                <a:noFill/>
              </a:ln>
              <a:solidFill>
                <a:schemeClr val="bg1"/>
              </a:solidFill>
              <a:effectLst/>
              <a:uLnTx/>
              <a:uFillTx/>
            </a:endParaRPr>
          </a:p>
        </p:txBody>
      </p:sp>
      <p:sp>
        <p:nvSpPr>
          <p:cNvPr id="30" name="Sprechblase: oval 29">
            <a:extLst>
              <a:ext uri="{FF2B5EF4-FFF2-40B4-BE49-F238E27FC236}">
                <a16:creationId xmlns:a16="http://schemas.microsoft.com/office/drawing/2014/main" id="{C55336B8-6D66-2F8B-132A-1BC7B088E79D}"/>
              </a:ext>
            </a:extLst>
          </p:cNvPr>
          <p:cNvSpPr/>
          <p:nvPr/>
        </p:nvSpPr>
        <p:spPr bwMode="auto">
          <a:xfrm>
            <a:off x="8168985" y="4729563"/>
            <a:ext cx="3211019" cy="1360128"/>
          </a:xfrm>
          <a:prstGeom prst="wedgeEllipseCallout">
            <a:avLst>
              <a:gd name="adj1" fmla="val -87866"/>
              <a:gd name="adj2" fmla="val -127567"/>
            </a:avLst>
          </a:prstGeom>
          <a:solidFill>
            <a:schemeClr val="bg2"/>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a:ln>
                  <a:noFill/>
                </a:ln>
                <a:solidFill>
                  <a:schemeClr val="bg1"/>
                </a:solidFill>
                <a:effectLst/>
                <a:uLnTx/>
                <a:uFillTx/>
              </a:rPr>
              <a:t>Auswärtige Gäste bringen Wertschöpfung</a:t>
            </a:r>
            <a:br>
              <a:rPr kumimoji="0" lang="de-CH" sz="1200" b="0" i="0" u="none" strike="noStrike" kern="0" cap="none" spc="0" normalizeH="0" baseline="0" noProof="0">
                <a:ln>
                  <a:noFill/>
                </a:ln>
                <a:solidFill>
                  <a:schemeClr val="bg1"/>
                </a:solidFill>
                <a:effectLst/>
                <a:uLnTx/>
                <a:uFillTx/>
              </a:rPr>
            </a:br>
            <a:r>
              <a:rPr kumimoji="0" lang="fr-FR" sz="1200" b="0" i="1" u="none" strike="noStrike" kern="0" cap="none" spc="0" normalizeH="0" baseline="0" noProof="0">
                <a:ln>
                  <a:noFill/>
                </a:ln>
                <a:solidFill>
                  <a:schemeClr val="bg1"/>
                </a:solidFill>
                <a:effectLst/>
                <a:uLnTx/>
                <a:uFillTx/>
              </a:rPr>
              <a:t>Les visiteurs extérieurs génèrent de la valeur ajoutée</a:t>
            </a:r>
            <a:endParaRPr kumimoji="0" lang="de-CH" sz="1200" b="0" i="1" u="none" strike="noStrike" kern="0" cap="none" spc="0" normalizeH="0" baseline="0" noProof="0">
              <a:ln>
                <a:noFill/>
              </a:ln>
              <a:solidFill>
                <a:schemeClr val="bg1"/>
              </a:solidFill>
              <a:effectLst/>
              <a:uLnTx/>
              <a:uFillTx/>
            </a:endParaRPr>
          </a:p>
        </p:txBody>
      </p:sp>
      <p:cxnSp>
        <p:nvCxnSpPr>
          <p:cNvPr id="31" name="Verbinder: gekrümmt 30">
            <a:extLst>
              <a:ext uri="{FF2B5EF4-FFF2-40B4-BE49-F238E27FC236}">
                <a16:creationId xmlns:a16="http://schemas.microsoft.com/office/drawing/2014/main" id="{ED2A85C2-4734-EA65-7655-D0F335A276A9}"/>
              </a:ext>
            </a:extLst>
          </p:cNvPr>
          <p:cNvCxnSpPr>
            <a:cxnSpLocks/>
            <a:stCxn id="29" idx="5"/>
            <a:endCxn id="30" idx="3"/>
          </p:cNvCxnSpPr>
          <p:nvPr/>
        </p:nvCxnSpPr>
        <p:spPr>
          <a:xfrm rot="5400000" flipH="1" flipV="1">
            <a:off x="6645937" y="3989370"/>
            <a:ext cx="92156" cy="3894425"/>
          </a:xfrm>
          <a:prstGeom prst="curvedConnector3">
            <a:avLst>
              <a:gd name="adj1" fmla="val -481354"/>
            </a:avLst>
          </a:prstGeom>
          <a:noFill/>
          <a:ln w="57150" cap="flat" cmpd="sng" algn="ctr">
            <a:solidFill>
              <a:schemeClr val="bg2"/>
            </a:solidFill>
            <a:prstDash val="dash"/>
            <a:tailEnd type="triangle"/>
          </a:ln>
          <a:effectLst/>
        </p:spPr>
      </p:cxnSp>
      <p:sp>
        <p:nvSpPr>
          <p:cNvPr id="34" name="Titel 1">
            <a:extLst>
              <a:ext uri="{FF2B5EF4-FFF2-40B4-BE49-F238E27FC236}">
                <a16:creationId xmlns:a16="http://schemas.microsoft.com/office/drawing/2014/main" id="{82AB9AE8-3232-E557-369C-10BF78834752}"/>
              </a:ext>
            </a:extLst>
          </p:cNvPr>
          <p:cNvSpPr txBox="1">
            <a:spLocks/>
          </p:cNvSpPr>
          <p:nvPr/>
        </p:nvSpPr>
        <p:spPr bwMode="auto">
          <a:xfrm>
            <a:off x="845244" y="860438"/>
            <a:ext cx="1023947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73787B"/>
                </a:solidFill>
                <a:latin typeface="+mj-lt"/>
                <a:ea typeface="ＭＳ Ｐゴシック" charset="0"/>
                <a:cs typeface="+mj-cs"/>
              </a:defRPr>
            </a:lvl1pPr>
            <a:lvl2pPr algn="l" rtl="0" eaLnBrk="0" fontAlgn="base" hangingPunct="0">
              <a:spcBef>
                <a:spcPct val="0"/>
              </a:spcBef>
              <a:spcAft>
                <a:spcPct val="0"/>
              </a:spcAft>
              <a:defRPr sz="2400" b="1">
                <a:solidFill>
                  <a:srgbClr val="73787B"/>
                </a:solidFill>
                <a:latin typeface="Arial" charset="0"/>
                <a:ea typeface="ＭＳ Ｐゴシック" charset="0"/>
              </a:defRPr>
            </a:lvl2pPr>
            <a:lvl3pPr algn="l" rtl="0" eaLnBrk="0" fontAlgn="base" hangingPunct="0">
              <a:spcBef>
                <a:spcPct val="0"/>
              </a:spcBef>
              <a:spcAft>
                <a:spcPct val="0"/>
              </a:spcAft>
              <a:defRPr sz="2400" b="1">
                <a:solidFill>
                  <a:srgbClr val="73787B"/>
                </a:solidFill>
                <a:latin typeface="Arial" charset="0"/>
                <a:ea typeface="ＭＳ Ｐゴシック" charset="0"/>
              </a:defRPr>
            </a:lvl3pPr>
            <a:lvl4pPr algn="l" rtl="0" eaLnBrk="0" fontAlgn="base" hangingPunct="0">
              <a:spcBef>
                <a:spcPct val="0"/>
              </a:spcBef>
              <a:spcAft>
                <a:spcPct val="0"/>
              </a:spcAft>
              <a:defRPr sz="2400" b="1">
                <a:solidFill>
                  <a:srgbClr val="73787B"/>
                </a:solidFill>
                <a:latin typeface="Arial" charset="0"/>
                <a:ea typeface="ＭＳ Ｐゴシック" charset="0"/>
              </a:defRPr>
            </a:lvl4pPr>
            <a:lvl5pPr algn="l" rtl="0" eaLnBrk="0" fontAlgn="base" hangingPunct="0">
              <a:spcBef>
                <a:spcPct val="0"/>
              </a:spcBef>
              <a:spcAft>
                <a:spcPct val="0"/>
              </a:spcAft>
              <a:defRPr sz="2400" b="1">
                <a:solidFill>
                  <a:srgbClr val="73787B"/>
                </a:solidFill>
                <a:latin typeface="Arial" charset="0"/>
                <a:ea typeface="ＭＳ Ｐゴシック"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a:lstStyle>
          <a:p>
            <a:pPr algn="ctr"/>
            <a:r>
              <a:rPr lang="de-CH" kern="0"/>
              <a:t>Kontinuum von lokaler und Export-Wirtschaft</a:t>
            </a:r>
            <a:br>
              <a:rPr lang="de-CH" kern="0"/>
            </a:br>
            <a:r>
              <a:rPr lang="fr-FR" kern="0">
                <a:solidFill>
                  <a:srgbClr val="2A81C7"/>
                </a:solidFill>
              </a:rPr>
              <a:t>Continuum entre économie locale et économie d’exportation</a:t>
            </a:r>
            <a:endParaRPr lang="de-CH" kern="0"/>
          </a:p>
        </p:txBody>
      </p:sp>
    </p:spTree>
    <p:extLst>
      <p:ext uri="{BB962C8B-B14F-4D97-AF65-F5344CB8AC3E}">
        <p14:creationId xmlns:p14="http://schemas.microsoft.com/office/powerpoint/2010/main" val="67532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8B0E3-F662-7DAB-3A19-2EB96CE37F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4FEAFE-8583-B303-23AB-3535714922D5}"/>
              </a:ext>
            </a:extLst>
          </p:cNvPr>
          <p:cNvSpPr>
            <a:spLocks noGrp="1"/>
          </p:cNvSpPr>
          <p:nvPr>
            <p:ph type="title"/>
          </p:nvPr>
        </p:nvSpPr>
        <p:spPr>
          <a:xfrm>
            <a:off x="898359" y="974656"/>
            <a:ext cx="10365317" cy="576263"/>
          </a:xfrm>
        </p:spPr>
        <p:txBody>
          <a:bodyPr/>
          <a:lstStyle/>
          <a:p>
            <a:pPr algn="ctr"/>
            <a:r>
              <a:rPr lang="de-CH"/>
              <a:t>Kontinuum von lokaler und Export-Wirtschaft</a:t>
            </a:r>
            <a:br>
              <a:rPr lang="de-CH"/>
            </a:br>
            <a:r>
              <a:rPr lang="fr-FR" sz="2400">
                <a:solidFill>
                  <a:srgbClr val="2A81C7"/>
                </a:solidFill>
              </a:rPr>
              <a:t>Continuum entre économie locale et économie d’exportation</a:t>
            </a:r>
            <a:endParaRPr lang="de-CH"/>
          </a:p>
        </p:txBody>
      </p:sp>
      <p:grpSp>
        <p:nvGrpSpPr>
          <p:cNvPr id="16" name="Gruppieren 15">
            <a:extLst>
              <a:ext uri="{FF2B5EF4-FFF2-40B4-BE49-F238E27FC236}">
                <a16:creationId xmlns:a16="http://schemas.microsoft.com/office/drawing/2014/main" id="{5C572E95-E63D-5F6A-C3E3-4C224F48B79C}"/>
              </a:ext>
            </a:extLst>
          </p:cNvPr>
          <p:cNvGrpSpPr/>
          <p:nvPr/>
        </p:nvGrpSpPr>
        <p:grpSpPr>
          <a:xfrm>
            <a:off x="1174680" y="2167263"/>
            <a:ext cx="2577846" cy="3480692"/>
            <a:chOff x="2970436" y="2171030"/>
            <a:chExt cx="2880320" cy="3769841"/>
          </a:xfrm>
        </p:grpSpPr>
        <p:sp>
          <p:nvSpPr>
            <p:cNvPr id="17" name="Gleichschenkliges Dreieck 16">
              <a:extLst>
                <a:ext uri="{FF2B5EF4-FFF2-40B4-BE49-F238E27FC236}">
                  <a16:creationId xmlns:a16="http://schemas.microsoft.com/office/drawing/2014/main" id="{7E3382BC-BA24-AEF1-9B9E-2D6EBCFDBBC1}"/>
                </a:ext>
              </a:extLst>
            </p:cNvPr>
            <p:cNvSpPr/>
            <p:nvPr/>
          </p:nvSpPr>
          <p:spPr bwMode="auto">
            <a:xfrm>
              <a:off x="2970436" y="2196455"/>
              <a:ext cx="2592288" cy="3744416"/>
            </a:xfrm>
            <a:prstGeom prst="triangle">
              <a:avLst>
                <a:gd name="adj" fmla="val 2498"/>
              </a:avLst>
            </a:prstGeom>
            <a:solidFill>
              <a:schemeClr val="accent2">
                <a:lumMod val="20000"/>
                <a:lumOff val="80000"/>
              </a:schemeClr>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endParaRPr kumimoji="0" lang="de-CH" sz="1088" b="0" i="0" u="none" strike="noStrike" kern="0" cap="none" spc="0" normalizeH="0" baseline="0" noProof="0">
                <a:ln>
                  <a:noFill/>
                </a:ln>
                <a:solidFill>
                  <a:prstClr val="black"/>
                </a:solidFill>
                <a:effectLst/>
                <a:uLnTx/>
                <a:uFillTx/>
              </a:endParaRPr>
            </a:p>
          </p:txBody>
        </p:sp>
        <p:sp>
          <p:nvSpPr>
            <p:cNvPr id="25" name="Gleichschenkliges Dreieck 24">
              <a:extLst>
                <a:ext uri="{FF2B5EF4-FFF2-40B4-BE49-F238E27FC236}">
                  <a16:creationId xmlns:a16="http://schemas.microsoft.com/office/drawing/2014/main" id="{895C59D1-5AE0-1F86-C177-96839184F778}"/>
                </a:ext>
              </a:extLst>
            </p:cNvPr>
            <p:cNvSpPr/>
            <p:nvPr/>
          </p:nvSpPr>
          <p:spPr bwMode="auto">
            <a:xfrm rot="10800000">
              <a:off x="3258468" y="2171030"/>
              <a:ext cx="2592288" cy="3744416"/>
            </a:xfrm>
            <a:prstGeom prst="triangle">
              <a:avLst>
                <a:gd name="adj" fmla="val 2498"/>
              </a:avLst>
            </a:prstGeom>
            <a:solidFill>
              <a:schemeClr val="accent5"/>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endParaRPr kumimoji="0" lang="de-CH" sz="1088" b="0" i="0" u="none" strike="noStrike" kern="0" cap="none" spc="0" normalizeH="0" baseline="0" noProof="0">
                <a:ln>
                  <a:noFill/>
                </a:ln>
                <a:solidFill>
                  <a:prstClr val="black"/>
                </a:solidFill>
                <a:effectLst/>
                <a:uLnTx/>
                <a:uFillTx/>
              </a:endParaRPr>
            </a:p>
          </p:txBody>
        </p:sp>
      </p:grpSp>
      <p:sp>
        <p:nvSpPr>
          <p:cNvPr id="32" name="Textfeld 31">
            <a:extLst>
              <a:ext uri="{FF2B5EF4-FFF2-40B4-BE49-F238E27FC236}">
                <a16:creationId xmlns:a16="http://schemas.microsoft.com/office/drawing/2014/main" id="{7F0F2EF8-CE7D-B1E5-F7FA-218F11E58063}"/>
              </a:ext>
            </a:extLst>
          </p:cNvPr>
          <p:cNvSpPr txBox="1"/>
          <p:nvPr/>
        </p:nvSpPr>
        <p:spPr>
          <a:xfrm>
            <a:off x="2184647" y="2383946"/>
            <a:ext cx="1668237" cy="584775"/>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600" b="0" i="0" u="none" strike="noStrike" kern="0" cap="none" spc="0" normalizeH="0" baseline="0" noProof="0">
                <a:ln>
                  <a:noFill/>
                </a:ln>
                <a:solidFill>
                  <a:prstClr val="black"/>
                </a:solidFill>
                <a:effectLst/>
                <a:uLnTx/>
                <a:uFillTx/>
              </a:rPr>
              <a:t>Export-Orientierung</a:t>
            </a:r>
          </a:p>
        </p:txBody>
      </p:sp>
      <p:sp>
        <p:nvSpPr>
          <p:cNvPr id="33" name="Textfeld 32">
            <a:extLst>
              <a:ext uri="{FF2B5EF4-FFF2-40B4-BE49-F238E27FC236}">
                <a16:creationId xmlns:a16="http://schemas.microsoft.com/office/drawing/2014/main" id="{BD564DC9-7B1A-B4C5-4037-08BFCEBA992E}"/>
              </a:ext>
            </a:extLst>
          </p:cNvPr>
          <p:cNvSpPr txBox="1"/>
          <p:nvPr/>
        </p:nvSpPr>
        <p:spPr>
          <a:xfrm>
            <a:off x="1450837" y="4537674"/>
            <a:ext cx="1436834" cy="584775"/>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600" b="0" i="0" u="none" strike="noStrike" kern="0" cap="none" spc="0" normalizeH="0" baseline="0" noProof="0">
                <a:ln>
                  <a:noFill/>
                </a:ln>
                <a:solidFill>
                  <a:prstClr val="black"/>
                </a:solidFill>
                <a:effectLst/>
                <a:uLnTx/>
                <a:uFillTx/>
              </a:rPr>
              <a:t>Lokale Wirtschaft</a:t>
            </a:r>
          </a:p>
        </p:txBody>
      </p:sp>
      <p:cxnSp>
        <p:nvCxnSpPr>
          <p:cNvPr id="34" name="Gerader Verbinder 33">
            <a:extLst>
              <a:ext uri="{FF2B5EF4-FFF2-40B4-BE49-F238E27FC236}">
                <a16:creationId xmlns:a16="http://schemas.microsoft.com/office/drawing/2014/main" id="{A5C09156-8EA2-1D2C-555B-CD29E7AF635A}"/>
              </a:ext>
            </a:extLst>
          </p:cNvPr>
          <p:cNvCxnSpPr>
            <a:cxnSpLocks/>
          </p:cNvCxnSpPr>
          <p:nvPr/>
        </p:nvCxnSpPr>
        <p:spPr>
          <a:xfrm flipV="1">
            <a:off x="1187530" y="4251664"/>
            <a:ext cx="3146265" cy="70850"/>
          </a:xfrm>
          <a:prstGeom prst="line">
            <a:avLst/>
          </a:prstGeom>
          <a:noFill/>
          <a:ln w="28575" cap="flat" cmpd="sng" algn="ctr">
            <a:solidFill>
              <a:schemeClr val="bg2"/>
            </a:solidFill>
            <a:prstDash val="sysDash"/>
            <a:headEnd type="none" w="med" len="med"/>
            <a:tailEnd type="arrow" w="med" len="med"/>
          </a:ln>
          <a:effectLst/>
        </p:spPr>
      </p:cxnSp>
      <p:sp>
        <p:nvSpPr>
          <p:cNvPr id="35" name="Textfeld 34">
            <a:extLst>
              <a:ext uri="{FF2B5EF4-FFF2-40B4-BE49-F238E27FC236}">
                <a16:creationId xmlns:a16="http://schemas.microsoft.com/office/drawing/2014/main" id="{54A4E7D8-6AB8-0AD0-32D3-A4D27A1F6834}"/>
              </a:ext>
            </a:extLst>
          </p:cNvPr>
          <p:cNvSpPr txBox="1"/>
          <p:nvPr/>
        </p:nvSpPr>
        <p:spPr>
          <a:xfrm>
            <a:off x="4430578" y="3882332"/>
            <a:ext cx="3330843" cy="738664"/>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400" b="1" i="0" u="none" strike="noStrike" kern="0" cap="none" spc="0" normalizeH="0" baseline="0" noProof="0">
                <a:ln>
                  <a:noFill/>
                </a:ln>
                <a:solidFill>
                  <a:srgbClr val="2A81C7"/>
                </a:solidFill>
                <a:effectLst/>
                <a:uLnTx/>
                <a:uFillTx/>
              </a:rPr>
              <a:t>Beispiel Holzindustrie: </a:t>
            </a:r>
            <a:r>
              <a:rPr kumimoji="0" lang="de-CH" sz="1400" b="0" i="0" u="none" strike="noStrike" kern="0" cap="none" spc="0" normalizeH="0" baseline="0" noProof="0">
                <a:ln>
                  <a:noFill/>
                </a:ln>
                <a:solidFill>
                  <a:srgbClr val="2A81C7"/>
                </a:solidFill>
                <a:effectLst/>
                <a:uLnTx/>
                <a:uFillTx/>
              </a:rPr>
              <a:t>lokale Arbeitsplätze und WS.-Kette, aber Export vom Endprodukt</a:t>
            </a:r>
          </a:p>
        </p:txBody>
      </p:sp>
      <p:cxnSp>
        <p:nvCxnSpPr>
          <p:cNvPr id="36" name="Gerader Verbinder 35">
            <a:extLst>
              <a:ext uri="{FF2B5EF4-FFF2-40B4-BE49-F238E27FC236}">
                <a16:creationId xmlns:a16="http://schemas.microsoft.com/office/drawing/2014/main" id="{E0060CDE-EEF8-9021-A56C-C7B8628AEF66}"/>
              </a:ext>
            </a:extLst>
          </p:cNvPr>
          <p:cNvCxnSpPr>
            <a:cxnSpLocks/>
          </p:cNvCxnSpPr>
          <p:nvPr/>
        </p:nvCxnSpPr>
        <p:spPr>
          <a:xfrm>
            <a:off x="1187531" y="5309021"/>
            <a:ext cx="3115528" cy="28588"/>
          </a:xfrm>
          <a:prstGeom prst="line">
            <a:avLst/>
          </a:prstGeom>
          <a:noFill/>
          <a:ln w="28575" cap="flat" cmpd="sng" algn="ctr">
            <a:solidFill>
              <a:schemeClr val="bg2"/>
            </a:solidFill>
            <a:prstDash val="sysDash"/>
            <a:headEnd type="none" w="med" len="med"/>
            <a:tailEnd type="arrow" w="med" len="med"/>
          </a:ln>
          <a:effectLst/>
        </p:spPr>
      </p:cxnSp>
      <p:sp>
        <p:nvSpPr>
          <p:cNvPr id="37" name="Textfeld 36">
            <a:extLst>
              <a:ext uri="{FF2B5EF4-FFF2-40B4-BE49-F238E27FC236}">
                <a16:creationId xmlns:a16="http://schemas.microsoft.com/office/drawing/2014/main" id="{F02FABE9-3951-4A3F-373D-8E7AD1997FC4}"/>
              </a:ext>
            </a:extLst>
          </p:cNvPr>
          <p:cNvSpPr txBox="1"/>
          <p:nvPr/>
        </p:nvSpPr>
        <p:spPr>
          <a:xfrm>
            <a:off x="4425247" y="5099603"/>
            <a:ext cx="3330843" cy="523220"/>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400" b="1" u="none" strike="noStrike" kern="0" cap="none" spc="0" normalizeH="0" baseline="0" noProof="0">
                <a:ln>
                  <a:noFill/>
                </a:ln>
                <a:solidFill>
                  <a:srgbClr val="2A81C7"/>
                </a:solidFill>
                <a:effectLst/>
                <a:uLnTx/>
                <a:uFillTx/>
              </a:rPr>
              <a:t>Beispiel Altersheim</a:t>
            </a:r>
            <a:r>
              <a:rPr kumimoji="0" lang="de-CH" sz="1400" b="0" i="1" u="none" strike="noStrike" kern="0" cap="none" spc="0" normalizeH="0" baseline="0" noProof="0">
                <a:ln>
                  <a:noFill/>
                </a:ln>
                <a:solidFill>
                  <a:srgbClr val="2A81C7"/>
                </a:solidFill>
                <a:effectLst/>
                <a:uLnTx/>
                <a:uFillTx/>
              </a:rPr>
              <a:t>:</a:t>
            </a:r>
            <a:r>
              <a:rPr kumimoji="0" lang="de-CH" sz="1400" b="0" i="0" u="none" strike="noStrike" kern="0" cap="none" spc="0" normalizeH="0" baseline="0" noProof="0">
                <a:ln>
                  <a:noFill/>
                </a:ln>
                <a:solidFill>
                  <a:srgbClr val="2A81C7"/>
                </a:solidFill>
                <a:effectLst/>
                <a:uLnTx/>
                <a:uFillTx/>
              </a:rPr>
              <a:t> primär lokale Kundschaft</a:t>
            </a:r>
          </a:p>
        </p:txBody>
      </p:sp>
      <p:cxnSp>
        <p:nvCxnSpPr>
          <p:cNvPr id="40" name="Gerader Verbinder 39">
            <a:extLst>
              <a:ext uri="{FF2B5EF4-FFF2-40B4-BE49-F238E27FC236}">
                <a16:creationId xmlns:a16="http://schemas.microsoft.com/office/drawing/2014/main" id="{65EFD715-5748-EB0C-0F36-D71D43098E0A}"/>
              </a:ext>
            </a:extLst>
          </p:cNvPr>
          <p:cNvCxnSpPr>
            <a:cxnSpLocks/>
          </p:cNvCxnSpPr>
          <p:nvPr/>
        </p:nvCxnSpPr>
        <p:spPr>
          <a:xfrm flipV="1">
            <a:off x="1189581" y="3388805"/>
            <a:ext cx="2542722" cy="933709"/>
          </a:xfrm>
          <a:prstGeom prst="line">
            <a:avLst/>
          </a:prstGeom>
          <a:noFill/>
          <a:ln w="57150" cap="flat" cmpd="sng" algn="ctr">
            <a:solidFill>
              <a:schemeClr val="bg2"/>
            </a:solidFill>
            <a:prstDash val="dashDot"/>
          </a:ln>
          <a:effectLst/>
        </p:spPr>
      </p:cxnSp>
      <p:cxnSp>
        <p:nvCxnSpPr>
          <p:cNvPr id="42" name="Gerader Verbinder 41">
            <a:extLst>
              <a:ext uri="{FF2B5EF4-FFF2-40B4-BE49-F238E27FC236}">
                <a16:creationId xmlns:a16="http://schemas.microsoft.com/office/drawing/2014/main" id="{E328E353-513B-9DA9-60E8-0E5C2AB05D85}"/>
              </a:ext>
            </a:extLst>
          </p:cNvPr>
          <p:cNvCxnSpPr>
            <a:cxnSpLocks/>
          </p:cNvCxnSpPr>
          <p:nvPr/>
        </p:nvCxnSpPr>
        <p:spPr>
          <a:xfrm>
            <a:off x="1204949" y="3059056"/>
            <a:ext cx="3159582" cy="0"/>
          </a:xfrm>
          <a:prstGeom prst="line">
            <a:avLst/>
          </a:prstGeom>
          <a:noFill/>
          <a:ln w="28575" cap="flat" cmpd="sng" algn="ctr">
            <a:solidFill>
              <a:schemeClr val="bg2"/>
            </a:solidFill>
            <a:prstDash val="sysDash"/>
            <a:headEnd type="none" w="med" len="med"/>
            <a:tailEnd type="arrow" w="med" len="med"/>
          </a:ln>
          <a:effectLst/>
        </p:spPr>
      </p:cxnSp>
      <p:sp>
        <p:nvSpPr>
          <p:cNvPr id="43" name="Textfeld 42">
            <a:extLst>
              <a:ext uri="{FF2B5EF4-FFF2-40B4-BE49-F238E27FC236}">
                <a16:creationId xmlns:a16="http://schemas.microsoft.com/office/drawing/2014/main" id="{A1D3CE61-D0BA-32AA-1A25-B10DBC24BC5D}"/>
              </a:ext>
            </a:extLst>
          </p:cNvPr>
          <p:cNvSpPr txBox="1"/>
          <p:nvPr/>
        </p:nvSpPr>
        <p:spPr>
          <a:xfrm>
            <a:off x="4425247" y="2786006"/>
            <a:ext cx="3330843" cy="738664"/>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de-CH" sz="1400" b="1" i="0" u="none" strike="noStrike" kern="0" cap="none" spc="0" normalizeH="0" baseline="0" noProof="0" dirty="0">
                <a:ln>
                  <a:noFill/>
                </a:ln>
                <a:solidFill>
                  <a:srgbClr val="2A81C7"/>
                </a:solidFill>
                <a:effectLst/>
                <a:uLnTx/>
                <a:uFillTx/>
              </a:rPr>
              <a:t>Beispiel Uhrenbranche</a:t>
            </a:r>
            <a:r>
              <a:rPr kumimoji="0" lang="de-CH" sz="1400" b="0" i="0" u="none" strike="noStrike" kern="0" cap="none" spc="0" normalizeH="0" baseline="0" noProof="0" dirty="0">
                <a:ln>
                  <a:noFill/>
                </a:ln>
                <a:solidFill>
                  <a:srgbClr val="2A81C7"/>
                </a:solidFill>
                <a:effectLst/>
                <a:uLnTx/>
                <a:uFillTx/>
              </a:rPr>
              <a:t>: lokale Arbeitsplätze, Rohmaterial und Verkauf aber durch Import / Export</a:t>
            </a:r>
          </a:p>
        </p:txBody>
      </p:sp>
      <p:sp>
        <p:nvSpPr>
          <p:cNvPr id="44" name="Textfeld 43">
            <a:extLst>
              <a:ext uri="{FF2B5EF4-FFF2-40B4-BE49-F238E27FC236}">
                <a16:creationId xmlns:a16="http://schemas.microsoft.com/office/drawing/2014/main" id="{92011CD1-BDA4-A382-45C0-F32310851804}"/>
              </a:ext>
            </a:extLst>
          </p:cNvPr>
          <p:cNvSpPr txBox="1"/>
          <p:nvPr/>
        </p:nvSpPr>
        <p:spPr>
          <a:xfrm>
            <a:off x="7938164" y="3882332"/>
            <a:ext cx="3330843" cy="738664"/>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2A81C7"/>
                </a:solidFill>
                <a:effectLst/>
                <a:uLnTx/>
                <a:uFillTx/>
              </a:rPr>
              <a:t>Exemple de l’industrie du bois : </a:t>
            </a:r>
            <a:r>
              <a:rPr kumimoji="0" lang="fr-FR" sz="1400" i="0" u="none" strike="noStrike" kern="0" cap="none" spc="0" normalizeH="0" baseline="0" noProof="0">
                <a:ln>
                  <a:noFill/>
                </a:ln>
                <a:solidFill>
                  <a:srgbClr val="2A81C7"/>
                </a:solidFill>
                <a:effectLst/>
                <a:uLnTx/>
                <a:uFillTx/>
              </a:rPr>
              <a:t>emplois locaux et chaîne de valeur locale, mais exportation du produit final</a:t>
            </a:r>
            <a:endParaRPr kumimoji="0" lang="de-CH" sz="1400" i="0" u="none" strike="noStrike" kern="0" cap="none" spc="0" normalizeH="0" baseline="0" noProof="0">
              <a:ln>
                <a:noFill/>
              </a:ln>
              <a:solidFill>
                <a:srgbClr val="2A81C7"/>
              </a:solidFill>
              <a:effectLst/>
              <a:uLnTx/>
              <a:uFillTx/>
            </a:endParaRPr>
          </a:p>
        </p:txBody>
      </p:sp>
      <p:sp>
        <p:nvSpPr>
          <p:cNvPr id="45" name="Textfeld 44">
            <a:extLst>
              <a:ext uri="{FF2B5EF4-FFF2-40B4-BE49-F238E27FC236}">
                <a16:creationId xmlns:a16="http://schemas.microsoft.com/office/drawing/2014/main" id="{6FED521F-B348-2B11-C6A9-8198348F7D04}"/>
              </a:ext>
            </a:extLst>
          </p:cNvPr>
          <p:cNvSpPr txBox="1"/>
          <p:nvPr/>
        </p:nvSpPr>
        <p:spPr>
          <a:xfrm>
            <a:off x="7932833" y="5099603"/>
            <a:ext cx="3330843" cy="523220"/>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fr-FR" sz="1400" b="1" u="none" strike="noStrike" kern="0" cap="none" spc="0" normalizeH="0" baseline="0" noProof="0">
                <a:ln>
                  <a:noFill/>
                </a:ln>
                <a:solidFill>
                  <a:srgbClr val="2A81C7"/>
                </a:solidFill>
                <a:effectLst/>
                <a:uLnTx/>
                <a:uFillTx/>
              </a:rPr>
              <a:t>Exemple d’EMS : </a:t>
            </a:r>
            <a:r>
              <a:rPr kumimoji="0" lang="fr-FR" sz="1400" u="none" strike="noStrike" kern="0" cap="none" spc="0" normalizeH="0" baseline="0" noProof="0">
                <a:ln>
                  <a:noFill/>
                </a:ln>
                <a:solidFill>
                  <a:srgbClr val="2A81C7"/>
                </a:solidFill>
                <a:effectLst/>
                <a:uLnTx/>
                <a:uFillTx/>
              </a:rPr>
              <a:t>clientèle principalement locale</a:t>
            </a:r>
            <a:endParaRPr kumimoji="0" lang="de-CH" sz="1400" i="0" u="none" strike="noStrike" kern="0" cap="none" spc="0" normalizeH="0" baseline="0" noProof="0">
              <a:ln>
                <a:noFill/>
              </a:ln>
              <a:solidFill>
                <a:srgbClr val="2A81C7"/>
              </a:solidFill>
              <a:effectLst/>
              <a:uLnTx/>
              <a:uFillTx/>
            </a:endParaRPr>
          </a:p>
        </p:txBody>
      </p:sp>
      <p:sp>
        <p:nvSpPr>
          <p:cNvPr id="46" name="Textfeld 45">
            <a:extLst>
              <a:ext uri="{FF2B5EF4-FFF2-40B4-BE49-F238E27FC236}">
                <a16:creationId xmlns:a16="http://schemas.microsoft.com/office/drawing/2014/main" id="{E11D538B-126A-A1A3-E8C7-6AD7CF835199}"/>
              </a:ext>
            </a:extLst>
          </p:cNvPr>
          <p:cNvSpPr txBox="1"/>
          <p:nvPr/>
        </p:nvSpPr>
        <p:spPr>
          <a:xfrm>
            <a:off x="7932833" y="2786006"/>
            <a:ext cx="3330843" cy="738664"/>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2A81C7"/>
                </a:solidFill>
                <a:effectLst/>
                <a:uLnTx/>
                <a:uFillTx/>
              </a:rPr>
              <a:t>Exemple de l’horlogerie : </a:t>
            </a:r>
            <a:r>
              <a:rPr kumimoji="0" lang="fr-FR" sz="1400" i="0" u="none" strike="noStrike" kern="0" cap="none" spc="0" normalizeH="0" baseline="0" noProof="0" dirty="0">
                <a:ln>
                  <a:noFill/>
                </a:ln>
                <a:solidFill>
                  <a:srgbClr val="2A81C7"/>
                </a:solidFill>
                <a:effectLst/>
                <a:uLnTx/>
                <a:uFillTx/>
              </a:rPr>
              <a:t>emplois locaux, mais matières premières et ventes avec import/export</a:t>
            </a:r>
            <a:endParaRPr kumimoji="0" lang="de-CH" sz="1400" i="0" u="none" strike="noStrike" kern="0" cap="none" spc="0" normalizeH="0" baseline="0" noProof="0" dirty="0">
              <a:ln>
                <a:noFill/>
              </a:ln>
              <a:solidFill>
                <a:srgbClr val="2A81C7"/>
              </a:solidFill>
              <a:effectLst/>
              <a:uLnTx/>
              <a:uFillTx/>
            </a:endParaRPr>
          </a:p>
        </p:txBody>
      </p:sp>
    </p:spTree>
    <p:extLst>
      <p:ext uri="{BB962C8B-B14F-4D97-AF65-F5344CB8AC3E}">
        <p14:creationId xmlns:p14="http://schemas.microsoft.com/office/powerpoint/2010/main" val="120751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ED47E-045D-DD29-CD57-2ACB27DF80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075109-DE68-DC71-5E89-04B939627DC1}"/>
              </a:ext>
            </a:extLst>
          </p:cNvPr>
          <p:cNvSpPr>
            <a:spLocks noGrp="1"/>
          </p:cNvSpPr>
          <p:nvPr>
            <p:ph type="title"/>
          </p:nvPr>
        </p:nvSpPr>
        <p:spPr>
          <a:xfrm>
            <a:off x="898359" y="974656"/>
            <a:ext cx="10365317" cy="576263"/>
          </a:xfrm>
        </p:spPr>
        <p:txBody>
          <a:bodyPr/>
          <a:lstStyle/>
          <a:p>
            <a:pPr algn="ctr"/>
            <a:r>
              <a:rPr lang="de-CH"/>
              <a:t>Kontinuum von lokaler und Export-Wirtschaft</a:t>
            </a:r>
            <a:br>
              <a:rPr lang="de-CH"/>
            </a:br>
            <a:r>
              <a:rPr lang="fr-FR" sz="2400">
                <a:solidFill>
                  <a:srgbClr val="2A81C7"/>
                </a:solidFill>
              </a:rPr>
              <a:t>Continuum entre économie locale et économie d’exportation</a:t>
            </a:r>
            <a:endParaRPr lang="de-CH"/>
          </a:p>
        </p:txBody>
      </p:sp>
      <p:grpSp>
        <p:nvGrpSpPr>
          <p:cNvPr id="16" name="Gruppieren 15">
            <a:extLst>
              <a:ext uri="{FF2B5EF4-FFF2-40B4-BE49-F238E27FC236}">
                <a16:creationId xmlns:a16="http://schemas.microsoft.com/office/drawing/2014/main" id="{E66A25E3-0CCD-01A8-F643-654E650ACD42}"/>
              </a:ext>
            </a:extLst>
          </p:cNvPr>
          <p:cNvGrpSpPr/>
          <p:nvPr/>
        </p:nvGrpSpPr>
        <p:grpSpPr>
          <a:xfrm>
            <a:off x="1174680" y="2167263"/>
            <a:ext cx="2577846" cy="3480692"/>
            <a:chOff x="2970436" y="2171030"/>
            <a:chExt cx="2880320" cy="3769841"/>
          </a:xfrm>
        </p:grpSpPr>
        <p:sp>
          <p:nvSpPr>
            <p:cNvPr id="17" name="Gleichschenkliges Dreieck 16">
              <a:extLst>
                <a:ext uri="{FF2B5EF4-FFF2-40B4-BE49-F238E27FC236}">
                  <a16:creationId xmlns:a16="http://schemas.microsoft.com/office/drawing/2014/main" id="{503BD673-DBAA-AB50-EAB1-F47B7D8FD3F6}"/>
                </a:ext>
              </a:extLst>
            </p:cNvPr>
            <p:cNvSpPr/>
            <p:nvPr/>
          </p:nvSpPr>
          <p:spPr bwMode="auto">
            <a:xfrm>
              <a:off x="2970436" y="2196455"/>
              <a:ext cx="2592288" cy="3744416"/>
            </a:xfrm>
            <a:prstGeom prst="triangle">
              <a:avLst>
                <a:gd name="adj" fmla="val 0"/>
              </a:avLst>
            </a:prstGeom>
            <a:solidFill>
              <a:schemeClr val="accent2">
                <a:lumMod val="20000"/>
                <a:lumOff val="80000"/>
              </a:schemeClr>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endParaRPr kumimoji="0" lang="de-CH" sz="1088" b="0" i="0" u="none" strike="noStrike" kern="0" cap="none" spc="0" normalizeH="0" baseline="0" noProof="0">
                <a:ln>
                  <a:noFill/>
                </a:ln>
                <a:solidFill>
                  <a:prstClr val="black"/>
                </a:solidFill>
                <a:effectLst/>
                <a:uLnTx/>
                <a:uFillTx/>
              </a:endParaRPr>
            </a:p>
          </p:txBody>
        </p:sp>
        <p:sp>
          <p:nvSpPr>
            <p:cNvPr id="25" name="Gleichschenkliges Dreieck 24">
              <a:extLst>
                <a:ext uri="{FF2B5EF4-FFF2-40B4-BE49-F238E27FC236}">
                  <a16:creationId xmlns:a16="http://schemas.microsoft.com/office/drawing/2014/main" id="{5D63C7A6-87A9-02B1-B677-E9D14CAEFE1F}"/>
                </a:ext>
              </a:extLst>
            </p:cNvPr>
            <p:cNvSpPr/>
            <p:nvPr/>
          </p:nvSpPr>
          <p:spPr bwMode="auto">
            <a:xfrm rot="10800000">
              <a:off x="3258468" y="2171030"/>
              <a:ext cx="2592288" cy="3744416"/>
            </a:xfrm>
            <a:prstGeom prst="triangle">
              <a:avLst>
                <a:gd name="adj" fmla="val 0"/>
              </a:avLst>
            </a:prstGeom>
            <a:solidFill>
              <a:schemeClr val="accent5"/>
            </a:solidFill>
            <a:ln>
              <a:noFill/>
            </a:ln>
            <a:effectLst/>
          </p:spPr>
          <p:txBody>
            <a:bodyPr wrap="square" rtlCol="0" anchor="t"/>
            <a:lstStyle/>
            <a:p>
              <a:pPr marL="0" marR="0" lvl="0" indent="0" defTabSz="829361" eaLnBrk="1" fontAlgn="auto" latinLnBrk="0" hangingPunct="1">
                <a:lnSpc>
                  <a:spcPct val="100000"/>
                </a:lnSpc>
                <a:spcBef>
                  <a:spcPts val="0"/>
                </a:spcBef>
                <a:spcAft>
                  <a:spcPts val="0"/>
                </a:spcAft>
                <a:buClrTx/>
                <a:buSzTx/>
                <a:buFontTx/>
                <a:buNone/>
                <a:tabLst/>
                <a:defRPr/>
              </a:pPr>
              <a:endParaRPr kumimoji="0" lang="de-CH" sz="1088" b="0" i="0" u="none" strike="noStrike" kern="0" cap="none" spc="0" normalizeH="0" baseline="0" noProof="0">
                <a:ln>
                  <a:noFill/>
                </a:ln>
                <a:solidFill>
                  <a:prstClr val="black"/>
                </a:solidFill>
                <a:effectLst/>
                <a:uLnTx/>
                <a:uFillTx/>
              </a:endParaRPr>
            </a:p>
          </p:txBody>
        </p:sp>
      </p:grpSp>
      <p:sp>
        <p:nvSpPr>
          <p:cNvPr id="32" name="Textfeld 31">
            <a:extLst>
              <a:ext uri="{FF2B5EF4-FFF2-40B4-BE49-F238E27FC236}">
                <a16:creationId xmlns:a16="http://schemas.microsoft.com/office/drawing/2014/main" id="{4AA4C717-F337-7900-A426-452A2833F94C}"/>
              </a:ext>
            </a:extLst>
          </p:cNvPr>
          <p:cNvSpPr txBox="1"/>
          <p:nvPr/>
        </p:nvSpPr>
        <p:spPr>
          <a:xfrm>
            <a:off x="2184647" y="2383946"/>
            <a:ext cx="1668237" cy="584775"/>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a:ln>
                  <a:noFill/>
                </a:ln>
                <a:solidFill>
                  <a:prstClr val="black"/>
                </a:solidFill>
                <a:effectLst/>
                <a:uLnTx/>
                <a:uFillTx/>
              </a:rPr>
              <a:t>Orienté vers l’exportation</a:t>
            </a:r>
          </a:p>
        </p:txBody>
      </p:sp>
      <p:sp>
        <p:nvSpPr>
          <p:cNvPr id="33" name="Textfeld 32">
            <a:extLst>
              <a:ext uri="{FF2B5EF4-FFF2-40B4-BE49-F238E27FC236}">
                <a16:creationId xmlns:a16="http://schemas.microsoft.com/office/drawing/2014/main" id="{789220CC-1030-E100-7923-FA8A8716A7EF}"/>
              </a:ext>
            </a:extLst>
          </p:cNvPr>
          <p:cNvSpPr txBox="1"/>
          <p:nvPr/>
        </p:nvSpPr>
        <p:spPr>
          <a:xfrm>
            <a:off x="1450837" y="4537674"/>
            <a:ext cx="1436834" cy="584775"/>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a:ln>
                  <a:noFill/>
                </a:ln>
                <a:solidFill>
                  <a:prstClr val="black"/>
                </a:solidFill>
                <a:effectLst/>
                <a:uLnTx/>
                <a:uFillTx/>
              </a:rPr>
              <a:t>Economie locale</a:t>
            </a:r>
          </a:p>
        </p:txBody>
      </p:sp>
      <p:cxnSp>
        <p:nvCxnSpPr>
          <p:cNvPr id="34" name="Gerader Verbinder 33">
            <a:extLst>
              <a:ext uri="{FF2B5EF4-FFF2-40B4-BE49-F238E27FC236}">
                <a16:creationId xmlns:a16="http://schemas.microsoft.com/office/drawing/2014/main" id="{821EE557-1C83-B53F-D276-6528F39D4FDC}"/>
              </a:ext>
            </a:extLst>
          </p:cNvPr>
          <p:cNvCxnSpPr>
            <a:cxnSpLocks/>
          </p:cNvCxnSpPr>
          <p:nvPr/>
        </p:nvCxnSpPr>
        <p:spPr>
          <a:xfrm flipV="1">
            <a:off x="1187530" y="4251664"/>
            <a:ext cx="3146265" cy="70850"/>
          </a:xfrm>
          <a:prstGeom prst="line">
            <a:avLst/>
          </a:prstGeom>
          <a:noFill/>
          <a:ln w="28575" cap="flat" cmpd="sng" algn="ctr">
            <a:solidFill>
              <a:schemeClr val="bg2"/>
            </a:solidFill>
            <a:prstDash val="sysDash"/>
            <a:headEnd type="none" w="med" len="med"/>
            <a:tailEnd type="arrow" w="med" len="med"/>
          </a:ln>
          <a:effectLst/>
        </p:spPr>
      </p:cxnSp>
      <p:cxnSp>
        <p:nvCxnSpPr>
          <p:cNvPr id="36" name="Gerader Verbinder 35">
            <a:extLst>
              <a:ext uri="{FF2B5EF4-FFF2-40B4-BE49-F238E27FC236}">
                <a16:creationId xmlns:a16="http://schemas.microsoft.com/office/drawing/2014/main" id="{9732B00B-5130-47EC-5B34-D348983D6EF7}"/>
              </a:ext>
            </a:extLst>
          </p:cNvPr>
          <p:cNvCxnSpPr>
            <a:cxnSpLocks/>
          </p:cNvCxnSpPr>
          <p:nvPr/>
        </p:nvCxnSpPr>
        <p:spPr>
          <a:xfrm>
            <a:off x="1187531" y="5309021"/>
            <a:ext cx="3115528" cy="28588"/>
          </a:xfrm>
          <a:prstGeom prst="line">
            <a:avLst/>
          </a:prstGeom>
          <a:noFill/>
          <a:ln w="28575" cap="flat" cmpd="sng" algn="ctr">
            <a:solidFill>
              <a:schemeClr val="bg2"/>
            </a:solidFill>
            <a:prstDash val="sysDash"/>
            <a:headEnd type="none" w="med" len="med"/>
            <a:tailEnd type="arrow" w="med" len="med"/>
          </a:ln>
          <a:effectLst/>
        </p:spPr>
      </p:cxnSp>
      <p:cxnSp>
        <p:nvCxnSpPr>
          <p:cNvPr id="40" name="Gerader Verbinder 39">
            <a:extLst>
              <a:ext uri="{FF2B5EF4-FFF2-40B4-BE49-F238E27FC236}">
                <a16:creationId xmlns:a16="http://schemas.microsoft.com/office/drawing/2014/main" id="{E510DA00-9A46-64D3-3CB3-0377A47AC96A}"/>
              </a:ext>
            </a:extLst>
          </p:cNvPr>
          <p:cNvCxnSpPr>
            <a:cxnSpLocks/>
          </p:cNvCxnSpPr>
          <p:nvPr/>
        </p:nvCxnSpPr>
        <p:spPr>
          <a:xfrm flipV="1">
            <a:off x="1189581" y="3388805"/>
            <a:ext cx="2542722" cy="933709"/>
          </a:xfrm>
          <a:prstGeom prst="line">
            <a:avLst/>
          </a:prstGeom>
          <a:noFill/>
          <a:ln w="57150" cap="flat" cmpd="sng" algn="ctr">
            <a:solidFill>
              <a:schemeClr val="bg2"/>
            </a:solidFill>
            <a:prstDash val="dashDot"/>
          </a:ln>
          <a:effectLst/>
        </p:spPr>
      </p:cxnSp>
      <p:cxnSp>
        <p:nvCxnSpPr>
          <p:cNvPr id="42" name="Gerader Verbinder 41">
            <a:extLst>
              <a:ext uri="{FF2B5EF4-FFF2-40B4-BE49-F238E27FC236}">
                <a16:creationId xmlns:a16="http://schemas.microsoft.com/office/drawing/2014/main" id="{DB9E12C3-4CD4-2876-A363-7DF8D46ADA6D}"/>
              </a:ext>
            </a:extLst>
          </p:cNvPr>
          <p:cNvCxnSpPr>
            <a:cxnSpLocks/>
          </p:cNvCxnSpPr>
          <p:nvPr/>
        </p:nvCxnSpPr>
        <p:spPr>
          <a:xfrm>
            <a:off x="1204949" y="3059056"/>
            <a:ext cx="3159582" cy="0"/>
          </a:xfrm>
          <a:prstGeom prst="line">
            <a:avLst/>
          </a:prstGeom>
          <a:noFill/>
          <a:ln w="28575" cap="flat" cmpd="sng" algn="ctr">
            <a:solidFill>
              <a:schemeClr val="bg2"/>
            </a:solidFill>
            <a:prstDash val="sysDash"/>
            <a:headEnd type="none" w="med" len="med"/>
            <a:tailEnd type="arrow" w="med" len="med"/>
          </a:ln>
          <a:effectLst/>
        </p:spPr>
      </p:cxnSp>
      <p:sp>
        <p:nvSpPr>
          <p:cNvPr id="44" name="Textfeld 43">
            <a:extLst>
              <a:ext uri="{FF2B5EF4-FFF2-40B4-BE49-F238E27FC236}">
                <a16:creationId xmlns:a16="http://schemas.microsoft.com/office/drawing/2014/main" id="{FC1BE6EC-6644-A94C-DD54-9544C7C62306}"/>
              </a:ext>
            </a:extLst>
          </p:cNvPr>
          <p:cNvSpPr txBox="1"/>
          <p:nvPr/>
        </p:nvSpPr>
        <p:spPr>
          <a:xfrm>
            <a:off x="4377072" y="3844796"/>
            <a:ext cx="4185037" cy="738664"/>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2A81C7"/>
                </a:solidFill>
                <a:effectLst/>
                <a:uLnTx/>
                <a:uFillTx/>
              </a:rPr>
              <a:t>Exemple de l’industrie du bois : </a:t>
            </a:r>
            <a:r>
              <a:rPr kumimoji="0" lang="fr-FR" sz="1400" i="0" u="none" strike="noStrike" kern="0" cap="none" spc="0" normalizeH="0" baseline="0" noProof="0" dirty="0">
                <a:ln>
                  <a:noFill/>
                </a:ln>
                <a:solidFill>
                  <a:srgbClr val="2A81C7"/>
                </a:solidFill>
                <a:effectLst/>
                <a:uLnTx/>
                <a:uFillTx/>
              </a:rPr>
              <a:t>emplois locaux et chaîne de valeur locale, mais exportation partielle du produit final</a:t>
            </a:r>
            <a:endParaRPr kumimoji="0" lang="de-CH" sz="1400" i="0" u="none" strike="noStrike" kern="0" cap="none" spc="0" normalizeH="0" baseline="0" noProof="0" dirty="0">
              <a:ln>
                <a:noFill/>
              </a:ln>
              <a:solidFill>
                <a:srgbClr val="2A81C7"/>
              </a:solidFill>
              <a:effectLst/>
              <a:uLnTx/>
              <a:uFillTx/>
            </a:endParaRPr>
          </a:p>
        </p:txBody>
      </p:sp>
      <p:sp>
        <p:nvSpPr>
          <p:cNvPr id="45" name="Textfeld 44">
            <a:extLst>
              <a:ext uri="{FF2B5EF4-FFF2-40B4-BE49-F238E27FC236}">
                <a16:creationId xmlns:a16="http://schemas.microsoft.com/office/drawing/2014/main" id="{C7BBB6C0-52DE-80F8-0DF4-DFA7AB5308BF}"/>
              </a:ext>
            </a:extLst>
          </p:cNvPr>
          <p:cNvSpPr txBox="1"/>
          <p:nvPr/>
        </p:nvSpPr>
        <p:spPr>
          <a:xfrm>
            <a:off x="4371741" y="4939689"/>
            <a:ext cx="4190368" cy="738664"/>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fr-FR" sz="1400" b="1" u="none" strike="noStrike" kern="0" cap="none" spc="0" normalizeH="0" baseline="0" noProof="0" dirty="0">
                <a:ln>
                  <a:noFill/>
                </a:ln>
                <a:solidFill>
                  <a:srgbClr val="2A81C7"/>
                </a:solidFill>
                <a:effectLst/>
                <a:uLnTx/>
                <a:uFillTx/>
              </a:rPr>
              <a:t>Exemple d’EMS : </a:t>
            </a:r>
            <a:r>
              <a:rPr kumimoji="0" lang="fr-FR" sz="1400" u="none" strike="noStrike" kern="0" cap="none" spc="0" normalizeH="0" baseline="0" noProof="0" dirty="0">
                <a:ln>
                  <a:noFill/>
                </a:ln>
                <a:solidFill>
                  <a:srgbClr val="2A81C7"/>
                </a:solidFill>
                <a:effectLst/>
                <a:uLnTx/>
                <a:uFillTx/>
              </a:rPr>
              <a:t>clientèle principalement locale, mais considéré comme infrastructure de base (donc non compatible avec un financement NPR)</a:t>
            </a:r>
            <a:endParaRPr kumimoji="0" lang="de-CH" sz="1400" i="0" u="none" strike="noStrike" kern="0" cap="none" spc="0" normalizeH="0" baseline="0" noProof="0" dirty="0">
              <a:ln>
                <a:noFill/>
              </a:ln>
              <a:solidFill>
                <a:srgbClr val="2A81C7"/>
              </a:solidFill>
              <a:effectLst/>
              <a:uLnTx/>
              <a:uFillTx/>
            </a:endParaRPr>
          </a:p>
        </p:txBody>
      </p:sp>
      <p:sp>
        <p:nvSpPr>
          <p:cNvPr id="46" name="Textfeld 45">
            <a:extLst>
              <a:ext uri="{FF2B5EF4-FFF2-40B4-BE49-F238E27FC236}">
                <a16:creationId xmlns:a16="http://schemas.microsoft.com/office/drawing/2014/main" id="{39E7DFD1-0B41-AD39-7708-0D822C2060FC}"/>
              </a:ext>
            </a:extLst>
          </p:cNvPr>
          <p:cNvSpPr txBox="1"/>
          <p:nvPr/>
        </p:nvSpPr>
        <p:spPr>
          <a:xfrm>
            <a:off x="4371741" y="2788348"/>
            <a:ext cx="4325520" cy="523220"/>
          </a:xfrm>
          <a:prstGeom prst="rect">
            <a:avLst/>
          </a:prstGeom>
          <a:noFill/>
        </p:spPr>
        <p:txBody>
          <a:bodyPr wrap="square" rtlCol="0">
            <a:spAutoFit/>
          </a:bodyPr>
          <a:lstStyle/>
          <a:p>
            <a:pPr marL="0" marR="0" lvl="0" indent="0" defTabSz="829361"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2A81C7"/>
                </a:solidFill>
                <a:effectLst/>
                <a:uLnTx/>
                <a:uFillTx/>
              </a:rPr>
              <a:t>Exemple de l’horlogerie : </a:t>
            </a:r>
            <a:r>
              <a:rPr kumimoji="0" lang="fr-FR" sz="1400" i="0" u="none" strike="noStrike" kern="0" cap="none" spc="0" normalizeH="0" baseline="0" noProof="0" dirty="0">
                <a:ln>
                  <a:noFill/>
                </a:ln>
                <a:solidFill>
                  <a:srgbClr val="2A81C7"/>
                </a:solidFill>
                <a:effectLst/>
                <a:uLnTx/>
                <a:uFillTx/>
              </a:rPr>
              <a:t>emplois locaux, mais matières premières et ventes avec import/export</a:t>
            </a:r>
            <a:endParaRPr kumimoji="0" lang="de-CH" sz="1400" i="0" u="none" strike="noStrike" kern="0" cap="none" spc="0" normalizeH="0" baseline="0" noProof="0" dirty="0">
              <a:ln>
                <a:noFill/>
              </a:ln>
              <a:solidFill>
                <a:srgbClr val="2A81C7"/>
              </a:solidFill>
              <a:effectLst/>
              <a:uLnTx/>
              <a:uFillTx/>
            </a:endParaRPr>
          </a:p>
        </p:txBody>
      </p:sp>
    </p:spTree>
    <p:extLst>
      <p:ext uri="{BB962C8B-B14F-4D97-AF65-F5344CB8AC3E}">
        <p14:creationId xmlns:p14="http://schemas.microsoft.com/office/powerpoint/2010/main" val="1170841623"/>
      </p:ext>
    </p:extLst>
  </p:cSld>
  <p:clrMapOvr>
    <a:masterClrMapping/>
  </p:clrMapOvr>
</p:sld>
</file>

<file path=ppt/theme/theme1.xml><?xml version="1.0" encoding="utf-8"?>
<a:theme xmlns:a="http://schemas.openxmlformats.org/drawingml/2006/main" name="F1 basis">
  <a:themeElements>
    <a:clrScheme name="F1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1 basi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1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1 ba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1 ba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1 ba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1 ba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1 ba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1 ba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1 ba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1 ba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1 ba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1 ba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1 ba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2 basis">
  <a:themeElements>
    <a:clrScheme name="F2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2 basi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2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2 ba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2 ba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2 ba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2 ba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2 ba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2 ba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2 ba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2 ba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2 ba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2 ba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2 ba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Ecoplan">
      <a:dk1>
        <a:sysClr val="windowText" lastClr="000000"/>
      </a:dk1>
      <a:lt1>
        <a:srgbClr val="FFFFFF"/>
      </a:lt1>
      <a:dk2>
        <a:srgbClr val="000000"/>
      </a:dk2>
      <a:lt2>
        <a:srgbClr val="FFFFFF"/>
      </a:lt2>
      <a:accent1>
        <a:srgbClr val="5F7E8F"/>
      </a:accent1>
      <a:accent2>
        <a:srgbClr val="A95D75"/>
      </a:accent2>
      <a:accent3>
        <a:srgbClr val="C8A873"/>
      </a:accent3>
      <a:accent4>
        <a:srgbClr val="709870"/>
      </a:accent4>
      <a:accent5>
        <a:srgbClr val="837364"/>
      </a:accent5>
      <a:accent6>
        <a:srgbClr val="5E6090"/>
      </a:accent6>
      <a:hlink>
        <a:srgbClr val="0042C7"/>
      </a:hlink>
      <a:folHlink>
        <a:srgbClr val="FF0000"/>
      </a:folHlink>
    </a:clrScheme>
    <a:fontScheme name="Präsentation_Ecoplan_animier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a:noFill/>
        </a:ln>
        <a:effectLst/>
      </a:spPr>
      <a:bodyPr wrap="square" rtlCol="0" anchor="t"/>
      <a:lstStyle>
        <a:defPPr algn="l">
          <a:defRPr sz="1200" dirty="0" smtClean="0"/>
        </a:defPPr>
      </a:lstStyle>
    </a:spDef>
  </a:objectDefaults>
  <a:extraClrSchemeLst>
    <a:extraClrScheme>
      <a:clrScheme name="Präsentation_Ecoplan_animiert 1">
        <a:dk1>
          <a:srgbClr val="000000"/>
        </a:dk1>
        <a:lt1>
          <a:srgbClr val="FFFFFF"/>
        </a:lt1>
        <a:dk2>
          <a:srgbClr val="607C8C"/>
        </a:dk2>
        <a:lt2>
          <a:srgbClr val="808080"/>
        </a:lt2>
        <a:accent1>
          <a:srgbClr val="FFFFFF"/>
        </a:accent1>
        <a:accent2>
          <a:srgbClr val="FF0000"/>
        </a:accent2>
        <a:accent3>
          <a:srgbClr val="FFFFFF"/>
        </a:accent3>
        <a:accent4>
          <a:srgbClr val="000000"/>
        </a:accent4>
        <a:accent5>
          <a:srgbClr val="FFFFFF"/>
        </a:accent5>
        <a:accent6>
          <a:srgbClr val="E70000"/>
        </a:accent6>
        <a:hlink>
          <a:srgbClr val="7A95A4"/>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BD6908E-E888-466D-8151-BDF4FF50D3CF}" vid="{F40FD109-D40F-489C-A634-9FF05C354064}"/>
    </a:ext>
  </a:ext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0770C88BCADE14D9064AE13D6DECD30" ma:contentTypeVersion="17" ma:contentTypeDescription="Ein neues Dokument erstellen." ma:contentTypeScope="" ma:versionID="b8f777ea496d759b535e07a04d53120a">
  <xsd:schema xmlns:xsd="http://www.w3.org/2001/XMLSchema" xmlns:xs="http://www.w3.org/2001/XMLSchema" xmlns:p="http://schemas.microsoft.com/office/2006/metadata/properties" xmlns:ns2="89dfdbf7-2214-45af-81ab-532e71a24bb5" xmlns:ns3="541fd2a0-b8f4-463b-a2e5-a3d66c400788" targetNamespace="http://schemas.microsoft.com/office/2006/metadata/properties" ma:root="true" ma:fieldsID="58d8a62db2890132881f47715ad829bf" ns2:_="" ns3:_="">
    <xsd:import namespace="89dfdbf7-2214-45af-81ab-532e71a24bb5"/>
    <xsd:import namespace="541fd2a0-b8f4-463b-a2e5-a3d66c4007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fdbf7-2214-45af-81ab-532e71a24b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42787429-9a8d-43a9-9ea0-db5780ae232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1fd2a0-b8f4-463b-a2e5-a3d66c40078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3bf7445-6288-408c-928b-a2dfff1d949d}" ma:internalName="TaxCatchAll" ma:showField="CatchAllData" ma:web="541fd2a0-b8f4-463b-a2e5-a3d66c40078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89dfdbf7-2214-45af-81ab-532e71a24bb5" xsi:nil="true"/>
    <lcf76f155ced4ddcb4097134ff3c332f xmlns="89dfdbf7-2214-45af-81ab-532e71a24bb5">
      <Terms xmlns="http://schemas.microsoft.com/office/infopath/2007/PartnerControls"/>
    </lcf76f155ced4ddcb4097134ff3c332f>
    <TaxCatchAll xmlns="541fd2a0-b8f4-463b-a2e5-a3d66c400788" xsi:nil="true"/>
  </documentManagement>
</p:properties>
</file>

<file path=customXml/itemProps1.xml><?xml version="1.0" encoding="utf-8"?>
<ds:datastoreItem xmlns:ds="http://schemas.openxmlformats.org/officeDocument/2006/customXml" ds:itemID="{52232E59-78E2-4576-8649-79FB6F8C0D99}"/>
</file>

<file path=customXml/itemProps2.xml><?xml version="1.0" encoding="utf-8"?>
<ds:datastoreItem xmlns:ds="http://schemas.openxmlformats.org/officeDocument/2006/customXml" ds:itemID="{50E8ECFA-CEFE-43AA-A7B0-5ACDFE203A03}">
  <ds:schemaRefs>
    <ds:schemaRef ds:uri="http://schemas.microsoft.com/sharepoint/v3/contenttype/forms"/>
  </ds:schemaRefs>
</ds:datastoreItem>
</file>

<file path=customXml/itemProps3.xml><?xml version="1.0" encoding="utf-8"?>
<ds:datastoreItem xmlns:ds="http://schemas.openxmlformats.org/officeDocument/2006/customXml" ds:itemID="{5A872D3B-19FE-4368-98C3-F6F1D45F888F}">
  <ds:schemaRefs>
    <ds:schemaRef ds:uri="http://schemas.microsoft.com/office/2006/documentManagement/types"/>
    <ds:schemaRef ds:uri="6cb23a5f-c14b-4590-a1f2-e7d7fbd6964b"/>
    <ds:schemaRef ds:uri="http://schemas.microsoft.com/office/infopath/2007/PartnerControls"/>
    <ds:schemaRef ds:uri="http://purl.org/dc/elements/1.1/"/>
    <ds:schemaRef ds:uri="http://purl.org/dc/terms/"/>
    <ds:schemaRef ds:uri="http://purl.org/dc/dcmitype/"/>
    <ds:schemaRef ds:uri="http://schemas.microsoft.com/office/2006/metadata/properties"/>
    <ds:schemaRef ds:uri="http://www.w3.org/XML/1998/namespace"/>
    <ds:schemaRef ds:uri="http://schemas.openxmlformats.org/package/2006/metadata/core-properties"/>
    <ds:schemaRef ds:uri="f656f699-191b-48eb-98e1-fea18afa3f57"/>
  </ds:schemaRefs>
</ds:datastoreItem>
</file>

<file path=docProps/app.xml><?xml version="1.0" encoding="utf-8"?>
<Properties xmlns="http://schemas.openxmlformats.org/officeDocument/2006/extended-properties" xmlns:vt="http://schemas.openxmlformats.org/officeDocument/2006/docPropsVTypes">
  <TotalTime>0</TotalTime>
  <Words>1734</Words>
  <Application>Microsoft Office PowerPoint</Application>
  <PresentationFormat>Breitbild</PresentationFormat>
  <Paragraphs>183</Paragraphs>
  <Slides>18</Slides>
  <Notes>7</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18</vt:i4>
      </vt:variant>
    </vt:vector>
  </HeadingPairs>
  <TitlesOfParts>
    <vt:vector size="27" baseType="lpstr">
      <vt:lpstr>Arial</vt:lpstr>
      <vt:lpstr>Gill Sans MT</vt:lpstr>
      <vt:lpstr>Lucida Grande</vt:lpstr>
      <vt:lpstr>Symbol</vt:lpstr>
      <vt:lpstr>Times New Roman</vt:lpstr>
      <vt:lpstr>Wingdings</vt:lpstr>
      <vt:lpstr>F1 basis</vt:lpstr>
      <vt:lpstr>1_F2 basis</vt:lpstr>
      <vt:lpstr>Blank</vt:lpstr>
      <vt:lpstr>PowerPoint-Präsentation</vt:lpstr>
      <vt:lpstr>Allgemeinen Ziele  Objectifs généraux  </vt:lpstr>
      <vt:lpstr>3 Sitzungen 3 Séances  </vt:lpstr>
      <vt:lpstr>Programm Programme</vt:lpstr>
      <vt:lpstr>PowerPoint-Präsentation</vt:lpstr>
      <vt:lpstr>PowerPoint-Präsentation</vt:lpstr>
      <vt:lpstr>PowerPoint-Präsentation</vt:lpstr>
      <vt:lpstr>Kontinuum von lokaler und Export-Wirtschaft Continuum entre économie locale et économie d’exportation</vt:lpstr>
      <vt:lpstr>Kontinuum von lokaler und Export-Wirtschaft Continuum entre économie locale et économie d’exportation</vt:lpstr>
      <vt:lpstr>PowerPoint-Präsentation</vt:lpstr>
      <vt:lpstr>PowerPoint-Präsentation</vt:lpstr>
      <vt:lpstr>Gruppenarbeit  Travail en groupes  </vt:lpstr>
      <vt:lpstr>PowerPoint-Präsentation</vt:lpstr>
      <vt:lpstr>PowerPoint-Präsentation</vt:lpstr>
      <vt:lpstr>PowerPoint-Präsentation</vt:lpstr>
      <vt:lpstr>PowerPoint-Präsentation</vt:lpstr>
      <vt:lpstr>PowerPoint-Präsentation</vt:lpstr>
      <vt:lpstr>PowerPoint-Präsentation</vt:lpstr>
    </vt:vector>
  </TitlesOfParts>
  <Company>3900 Brig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PLANVAL AG</dc:creator>
  <cp:lastModifiedBy>Julia Desch</cp:lastModifiedBy>
  <cp:revision>1</cp:revision>
  <cp:lastPrinted>2023-05-03T16:50:34Z</cp:lastPrinted>
  <dcterms:created xsi:type="dcterms:W3CDTF">2008-08-06T14:07:08Z</dcterms:created>
  <dcterms:modified xsi:type="dcterms:W3CDTF">2025-05-13T07:12:00Z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0x01010030770C88BCADE14D9064AE13D6DECD30</vt:lpwstr>
  </property>
  <property fmtid="{D5CDD505-2E9C-101B-9397-08002B2CF9AE}" pid="3" name="GUID">
    <vt:lpwstr>ff5237e0-a680-45bb-a81a-3a629a7917d1</vt:lpwstr>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